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9" r:id="rId1"/>
  </p:sldMasterIdLst>
  <p:notesMasterIdLst>
    <p:notesMasterId r:id="rId17"/>
  </p:notesMasterIdLst>
  <p:sldIdLst>
    <p:sldId id="256" r:id="rId2"/>
    <p:sldId id="257" r:id="rId3"/>
    <p:sldId id="307" r:id="rId4"/>
    <p:sldId id="261" r:id="rId5"/>
    <p:sldId id="276" r:id="rId6"/>
    <p:sldId id="311" r:id="rId7"/>
    <p:sldId id="308" r:id="rId8"/>
    <p:sldId id="273" r:id="rId9"/>
    <p:sldId id="267" r:id="rId10"/>
    <p:sldId id="274" r:id="rId11"/>
    <p:sldId id="259" r:id="rId12"/>
    <p:sldId id="305" r:id="rId13"/>
    <p:sldId id="312" r:id="rId14"/>
    <p:sldId id="309" r:id="rId15"/>
    <p:sldId id="306" r:id="rId16"/>
  </p:sldIdLst>
  <p:sldSz cx="9144000" cy="5143500" type="screen16x9"/>
  <p:notesSz cx="6858000" cy="9144000"/>
  <p:embeddedFontLst>
    <p:embeddedFont>
      <p:font typeface="Bebas Neue" panose="020B0606020202050201" pitchFamily="34" charset="0"/>
      <p:regular r:id="rId18"/>
    </p:embeddedFont>
    <p:embeddedFont>
      <p:font typeface="Poppins" panose="00000500000000000000" pitchFamily="2" charset="0"/>
      <p:regular r:id="rId19"/>
      <p:bold r:id="rId20"/>
      <p:italic r:id="rId21"/>
      <p:boldItalic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B7746E4-9E6B-4DAE-A67C-813D2BE80A64}">
  <a:tblStyle styleId="{2B7746E4-9E6B-4DAE-A67C-813D2BE80A6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46" autoAdjust="0"/>
    <p:restoredTop sz="86472" autoAdjust="0"/>
  </p:normalViewPr>
  <p:slideViewPr>
    <p:cSldViewPr snapToGrid="0">
      <p:cViewPr varScale="1">
        <p:scale>
          <a:sx n="149" d="100"/>
          <a:sy n="149" d="100"/>
        </p:scale>
        <p:origin x="3147" y="75"/>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1.fntdata"/><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4.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5.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en.wikipedia.org/wiki/Maladaptive"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en.wikipedia.org/wiki/Maladaptive"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9"/>
        <p:cNvGrpSpPr/>
        <p:nvPr/>
      </p:nvGrpSpPr>
      <p:grpSpPr>
        <a:xfrm>
          <a:off x="0" y="0"/>
          <a:ext cx="0" cy="0"/>
          <a:chOff x="0" y="0"/>
          <a:chExt cx="0" cy="0"/>
        </a:xfrm>
      </p:grpSpPr>
      <p:sp>
        <p:nvSpPr>
          <p:cNvPr id="590" name="Google Shape;590;g1dd0ded8de2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1" name="Google Shape;591;g1dd0ded8de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6"/>
        <p:cNvGrpSpPr/>
        <p:nvPr/>
      </p:nvGrpSpPr>
      <p:grpSpPr>
        <a:xfrm>
          <a:off x="0" y="0"/>
          <a:ext cx="0" cy="0"/>
          <a:chOff x="0" y="0"/>
          <a:chExt cx="0" cy="0"/>
        </a:xfrm>
      </p:grpSpPr>
      <p:sp>
        <p:nvSpPr>
          <p:cNvPr id="897" name="Google Shape;897;g1105afc42a3_1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8" name="Google Shape;898;g1105afc42a3_1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r>
              <a:rPr lang="en-US" dirty="0"/>
              <a:t>High-Stress Responsivity Promotes a Fast LHS in Dangerous and Unpredictable Contexts increases vigilance</a:t>
            </a:r>
            <a:r>
              <a:rPr lang="en-US" baseline="0" dirty="0"/>
              <a:t> to threat and down-regulates sensitivity to social feedback</a:t>
            </a:r>
          </a:p>
          <a:p>
            <a:r>
              <a:rPr lang="en-US" baseline="0" dirty="0"/>
              <a:t>Heightened sensitivity to emotional cues potentially signaling rejection or abandonment</a:t>
            </a:r>
            <a:endParaRPr lang="en-US" dirty="0"/>
          </a:p>
          <a:p>
            <a:pPr marL="0" lvl="0" indent="0" algn="l" rtl="0">
              <a:spcBef>
                <a:spcPts val="0"/>
              </a:spcBef>
              <a:spcAft>
                <a:spcPts val="0"/>
              </a:spcAft>
              <a:buNone/>
            </a:pP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1"/>
        <p:cNvGrpSpPr/>
        <p:nvPr/>
      </p:nvGrpSpPr>
      <p:grpSpPr>
        <a:xfrm>
          <a:off x="0" y="0"/>
          <a:ext cx="0" cy="0"/>
          <a:chOff x="0" y="0"/>
          <a:chExt cx="0" cy="0"/>
        </a:xfrm>
      </p:grpSpPr>
      <p:sp>
        <p:nvSpPr>
          <p:cNvPr id="622" name="Google Shape;622;g10f9e629ec3_0_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3" name="Google Shape;623;g10f9e629ec3_0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6"/>
        <p:cNvGrpSpPr/>
        <p:nvPr/>
      </p:nvGrpSpPr>
      <p:grpSpPr>
        <a:xfrm>
          <a:off x="0" y="0"/>
          <a:ext cx="0" cy="0"/>
          <a:chOff x="0" y="0"/>
          <a:chExt cx="0" cy="0"/>
        </a:xfrm>
      </p:grpSpPr>
      <p:sp>
        <p:nvSpPr>
          <p:cNvPr id="647" name="Google Shape;647;g208f71f43a9_0_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8" name="Google Shape;648;g208f71f43a9_0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r>
              <a:rPr kumimoji="1" lang="en-US" sz="1100" b="0" i="0" kern="1200" dirty="0">
                <a:solidFill>
                  <a:schemeClr val="tx1"/>
                </a:solidFill>
                <a:effectLst/>
                <a:latin typeface="Arial" charset="0"/>
                <a:ea typeface="+mn-ea"/>
                <a:cs typeface="+mn-cs"/>
              </a:rPr>
              <a:t>Positive and Negative Urgency</a:t>
            </a:r>
          </a:p>
          <a:p>
            <a:pPr marL="228600" indent="-228600">
              <a:buAutoNum type="arabicParenR"/>
            </a:pPr>
            <a:r>
              <a:rPr kumimoji="1" lang="en-US" sz="1100" b="0" i="0" kern="1200" dirty="0">
                <a:solidFill>
                  <a:schemeClr val="tx1"/>
                </a:solidFill>
                <a:effectLst/>
                <a:latin typeface="Arial" charset="0"/>
                <a:ea typeface="+mn-ea"/>
                <a:cs typeface="+mn-cs"/>
              </a:rPr>
              <a:t>lack of premeditation, (2) sensation seeking, (3) lack of perseverance, and (4) urgency. Rash action when</a:t>
            </a:r>
            <a:r>
              <a:rPr kumimoji="1" lang="en-US" sz="1100" b="0" i="0" kern="1200" baseline="0" dirty="0">
                <a:solidFill>
                  <a:schemeClr val="tx1"/>
                </a:solidFill>
                <a:effectLst/>
                <a:latin typeface="Arial" charset="0"/>
                <a:ea typeface="+mn-ea"/>
                <a:cs typeface="+mn-cs"/>
              </a:rPr>
              <a:t> exposed to potential rewards</a:t>
            </a:r>
            <a:endParaRPr kumimoji="1" lang="en-US" sz="1100" b="0" i="0" kern="1200" dirty="0">
              <a:solidFill>
                <a:schemeClr val="tx1"/>
              </a:solidFill>
              <a:effectLst/>
              <a:latin typeface="Arial" charset="0"/>
              <a:ea typeface="+mn-ea"/>
              <a:cs typeface="+mn-cs"/>
            </a:endParaRPr>
          </a:p>
          <a:p>
            <a:pPr marL="228600" indent="-228600">
              <a:buAutoNum type="arabicParenR"/>
            </a:pPr>
            <a:r>
              <a:rPr kumimoji="1" lang="en-US" sz="1100" b="0" i="0" kern="1200" dirty="0">
                <a:solidFill>
                  <a:schemeClr val="tx1"/>
                </a:solidFill>
                <a:effectLst/>
                <a:latin typeface="Arial" charset="0"/>
                <a:ea typeface="+mn-ea"/>
                <a:cs typeface="+mn-cs"/>
              </a:rPr>
              <a:t>Negative Urgency: Aversive emotional states</a:t>
            </a:r>
            <a:endParaRPr lang="en-US" dirty="0"/>
          </a:p>
          <a:p>
            <a:pPr marL="0" lvl="0" indent="0" algn="l" rtl="0">
              <a:spcBef>
                <a:spcPts val="0"/>
              </a:spcBef>
              <a:spcAft>
                <a:spcPts val="0"/>
              </a:spcAft>
              <a:buNone/>
            </a:pPr>
            <a:endParaRPr dirty="0"/>
          </a:p>
        </p:txBody>
      </p:sp>
    </p:spTree>
    <p:extLst>
      <p:ext uri="{BB962C8B-B14F-4D97-AF65-F5344CB8AC3E}">
        <p14:creationId xmlns:p14="http://schemas.microsoft.com/office/powerpoint/2010/main" val="36955072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2378925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6"/>
        <p:cNvGrpSpPr/>
        <p:nvPr/>
      </p:nvGrpSpPr>
      <p:grpSpPr>
        <a:xfrm>
          <a:off x="0" y="0"/>
          <a:ext cx="0" cy="0"/>
          <a:chOff x="0" y="0"/>
          <a:chExt cx="0" cy="0"/>
        </a:xfrm>
      </p:grpSpPr>
      <p:sp>
        <p:nvSpPr>
          <p:cNvPr id="647" name="Google Shape;647;g208f71f43a9_0_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8" name="Google Shape;648;g208f71f43a9_0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a:t>Repetitive trauma and loss with an inability to fully experience and integrate or resolve </a:t>
            </a:r>
          </a:p>
          <a:p>
            <a:pPr marL="0" lvl="0" indent="0" algn="l" rtl="0">
              <a:spcBef>
                <a:spcPts val="0"/>
              </a:spcBef>
              <a:spcAft>
                <a:spcPts val="0"/>
              </a:spcAft>
              <a:buNone/>
            </a:pPr>
            <a:endParaRPr dirty="0"/>
          </a:p>
        </p:txBody>
      </p:sp>
    </p:spTree>
    <p:extLst>
      <p:ext uri="{BB962C8B-B14F-4D97-AF65-F5344CB8AC3E}">
        <p14:creationId xmlns:p14="http://schemas.microsoft.com/office/powerpoint/2010/main" val="16685624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6"/>
        <p:cNvGrpSpPr/>
        <p:nvPr/>
      </p:nvGrpSpPr>
      <p:grpSpPr>
        <a:xfrm>
          <a:off x="0" y="0"/>
          <a:ext cx="0" cy="0"/>
          <a:chOff x="0" y="0"/>
          <a:chExt cx="0" cy="0"/>
        </a:xfrm>
      </p:grpSpPr>
      <p:sp>
        <p:nvSpPr>
          <p:cNvPr id="647" name="Google Shape;647;g208f71f43a9_0_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8" name="Google Shape;648;g208f71f43a9_0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7772528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5"/>
        <p:cNvGrpSpPr/>
        <p:nvPr/>
      </p:nvGrpSpPr>
      <p:grpSpPr>
        <a:xfrm>
          <a:off x="0" y="0"/>
          <a:ext cx="0" cy="0"/>
          <a:chOff x="0" y="0"/>
          <a:chExt cx="0" cy="0"/>
        </a:xfrm>
      </p:grpSpPr>
      <p:sp>
        <p:nvSpPr>
          <p:cNvPr id="596" name="Google Shape;596;g10f9e629ec3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7" name="Google Shape;597;g10f9e629ec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6"/>
        <p:cNvGrpSpPr/>
        <p:nvPr/>
      </p:nvGrpSpPr>
      <p:grpSpPr>
        <a:xfrm>
          <a:off x="0" y="0"/>
          <a:ext cx="0" cy="0"/>
          <a:chOff x="0" y="0"/>
          <a:chExt cx="0" cy="0"/>
        </a:xfrm>
      </p:grpSpPr>
      <p:sp>
        <p:nvSpPr>
          <p:cNvPr id="647" name="Google Shape;647;g208f71f43a9_0_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8" name="Google Shape;648;g208f71f43a9_0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r>
              <a:rPr kumimoji="1" lang="en-US" sz="1100" b="0" i="0" u="none" strike="noStrike" kern="1200" dirty="0">
                <a:solidFill>
                  <a:srgbClr val="FF0000"/>
                </a:solidFill>
                <a:effectLst/>
                <a:latin typeface="Arial" charset="0"/>
                <a:ea typeface="+mn-ea"/>
                <a:cs typeface="+mn-cs"/>
              </a:rPr>
              <a:t>Personality</a:t>
            </a:r>
            <a:r>
              <a:rPr kumimoji="1" lang="en-US" sz="1100" b="0" i="0" kern="1200" dirty="0">
                <a:solidFill>
                  <a:schemeClr val="tx1"/>
                </a:solidFill>
                <a:effectLst/>
                <a:latin typeface="Arial" charset="0"/>
                <a:ea typeface="+mn-ea"/>
                <a:cs typeface="+mn-cs"/>
              </a:rPr>
              <a:t>, defined psychologically, is the set of enduring behavioral and mental traits distinguishing individuals.</a:t>
            </a:r>
          </a:p>
          <a:p>
            <a:r>
              <a:rPr lang="en-US" dirty="0"/>
              <a:t>PDs are </a:t>
            </a:r>
            <a:r>
              <a:rPr kumimoji="1" lang="en-US" sz="1100" b="0" i="0" kern="1200" dirty="0">
                <a:solidFill>
                  <a:schemeClr val="tx1"/>
                </a:solidFill>
                <a:effectLst/>
                <a:latin typeface="Arial" charset="0"/>
                <a:ea typeface="+mn-ea"/>
                <a:cs typeface="+mn-cs"/>
              </a:rPr>
              <a:t>enduring </a:t>
            </a:r>
            <a:r>
              <a:rPr kumimoji="1" lang="en-US" sz="1100" b="0" i="0" u="none" strike="noStrike" kern="1200" dirty="0">
                <a:solidFill>
                  <a:srgbClr val="FF0000"/>
                </a:solidFill>
                <a:effectLst/>
                <a:latin typeface="Arial" charset="0"/>
                <a:ea typeface="+mn-ea"/>
                <a:cs typeface="+mn-cs"/>
                <a:hlinkClick r:id="rId3" tooltip="Maladaptive">
                  <a:extLst>
                    <a:ext uri="{A12FA001-AC4F-418D-AE19-62706E023703}">
                      <ahyp:hlinkClr xmlns:ahyp="http://schemas.microsoft.com/office/drawing/2018/hyperlinkcolor" val="tx"/>
                    </a:ext>
                  </a:extLst>
                </a:hlinkClick>
              </a:rPr>
              <a:t>maladaptive</a:t>
            </a:r>
            <a:r>
              <a:rPr kumimoji="1" lang="en-US" sz="1100" b="0" i="0" kern="1200" dirty="0">
                <a:solidFill>
                  <a:schemeClr val="tx1"/>
                </a:solidFill>
                <a:effectLst/>
                <a:latin typeface="Arial" charset="0"/>
                <a:ea typeface="+mn-ea"/>
                <a:cs typeface="+mn-cs"/>
              </a:rPr>
              <a:t> patterns of behavior, cognition, and inner experience, exhibited across many contexts and deviating from those accepted by the individual's culture.</a:t>
            </a:r>
          </a:p>
          <a:p>
            <a:r>
              <a:rPr kumimoji="1" lang="en-US" sz="1100" b="0" i="0" kern="1200" dirty="0">
                <a:solidFill>
                  <a:schemeClr val="tx1"/>
                </a:solidFill>
                <a:effectLst/>
                <a:latin typeface="Arial" charset="0"/>
                <a:ea typeface="+mn-ea"/>
                <a:cs typeface="+mn-cs"/>
              </a:rPr>
              <a:t>Positive and Negative Urgency</a:t>
            </a:r>
          </a:p>
          <a:p>
            <a:pPr marL="228600" indent="-228600">
              <a:buAutoNum type="arabicParenR"/>
            </a:pPr>
            <a:r>
              <a:rPr kumimoji="1" lang="en-US" sz="1100" b="0" i="0" kern="1200" dirty="0">
                <a:solidFill>
                  <a:schemeClr val="tx1"/>
                </a:solidFill>
                <a:effectLst/>
                <a:latin typeface="Arial" charset="0"/>
                <a:ea typeface="+mn-ea"/>
                <a:cs typeface="+mn-cs"/>
              </a:rPr>
              <a:t>lack of premeditation, (2) sensation seeking, (3) lack of perseverance, and (4) urgency. Rash action when</a:t>
            </a:r>
            <a:r>
              <a:rPr kumimoji="1" lang="en-US" sz="1100" b="0" i="0" kern="1200" baseline="0" dirty="0">
                <a:solidFill>
                  <a:schemeClr val="tx1"/>
                </a:solidFill>
                <a:effectLst/>
                <a:latin typeface="Arial" charset="0"/>
                <a:ea typeface="+mn-ea"/>
                <a:cs typeface="+mn-cs"/>
              </a:rPr>
              <a:t> exposed to potential rewards</a:t>
            </a:r>
            <a:endParaRPr kumimoji="1" lang="en-US" sz="1100" b="0" i="0" kern="1200" dirty="0">
              <a:solidFill>
                <a:schemeClr val="tx1"/>
              </a:solidFill>
              <a:effectLst/>
              <a:latin typeface="Arial" charset="0"/>
              <a:ea typeface="+mn-ea"/>
              <a:cs typeface="+mn-cs"/>
            </a:endParaRPr>
          </a:p>
          <a:p>
            <a:pPr marL="228600" indent="-228600">
              <a:buAutoNum type="arabicParenR"/>
            </a:pPr>
            <a:r>
              <a:rPr kumimoji="1" lang="en-US" sz="1100" b="0" i="0" kern="1200" dirty="0">
                <a:solidFill>
                  <a:schemeClr val="tx1"/>
                </a:solidFill>
                <a:effectLst/>
                <a:latin typeface="Arial" charset="0"/>
                <a:ea typeface="+mn-ea"/>
                <a:cs typeface="+mn-cs"/>
              </a:rPr>
              <a:t>Negative Urgency: Aversive emotional states</a:t>
            </a:r>
            <a:endParaRPr lang="en-US" dirty="0"/>
          </a:p>
          <a:p>
            <a:pPr marL="0" lvl="0" indent="0" algn="l" rtl="0">
              <a:spcBef>
                <a:spcPts val="0"/>
              </a:spcBef>
              <a:spcAft>
                <a:spcPts val="0"/>
              </a:spcAft>
              <a:buNone/>
            </a:pPr>
            <a:endParaRPr dirty="0"/>
          </a:p>
        </p:txBody>
      </p:sp>
    </p:spTree>
    <p:extLst>
      <p:ext uri="{BB962C8B-B14F-4D97-AF65-F5344CB8AC3E}">
        <p14:creationId xmlns:p14="http://schemas.microsoft.com/office/powerpoint/2010/main" val="24825187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6"/>
        <p:cNvGrpSpPr/>
        <p:nvPr/>
      </p:nvGrpSpPr>
      <p:grpSpPr>
        <a:xfrm>
          <a:off x="0" y="0"/>
          <a:ext cx="0" cy="0"/>
          <a:chOff x="0" y="0"/>
          <a:chExt cx="0" cy="0"/>
        </a:xfrm>
      </p:grpSpPr>
      <p:sp>
        <p:nvSpPr>
          <p:cNvPr id="647" name="Google Shape;647;g208f71f43a9_0_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8" name="Google Shape;648;g208f71f43a9_0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r>
              <a:rPr kumimoji="1" lang="en-US" sz="1100" b="0" i="0" u="none" strike="noStrike" kern="1200" dirty="0">
                <a:solidFill>
                  <a:srgbClr val="FF0000"/>
                </a:solidFill>
                <a:effectLst/>
                <a:latin typeface="Arial" charset="0"/>
                <a:ea typeface="+mn-ea"/>
                <a:cs typeface="+mn-cs"/>
              </a:rPr>
              <a:t>Personality</a:t>
            </a:r>
            <a:r>
              <a:rPr kumimoji="1" lang="en-US" sz="1100" b="0" i="0" kern="1200" dirty="0">
                <a:solidFill>
                  <a:schemeClr val="tx1"/>
                </a:solidFill>
                <a:effectLst/>
                <a:latin typeface="Arial" charset="0"/>
                <a:ea typeface="+mn-ea"/>
                <a:cs typeface="+mn-cs"/>
              </a:rPr>
              <a:t>, defined psychologically, is the set of enduring behavioral and mental traits distinguishing individuals.</a:t>
            </a:r>
          </a:p>
          <a:p>
            <a:r>
              <a:rPr lang="en-US" dirty="0"/>
              <a:t>PDs are </a:t>
            </a:r>
            <a:r>
              <a:rPr kumimoji="1" lang="en-US" sz="1100" b="0" i="0" kern="1200" dirty="0">
                <a:solidFill>
                  <a:schemeClr val="tx1"/>
                </a:solidFill>
                <a:effectLst/>
                <a:latin typeface="Arial" charset="0"/>
                <a:ea typeface="+mn-ea"/>
                <a:cs typeface="+mn-cs"/>
              </a:rPr>
              <a:t>enduring </a:t>
            </a:r>
            <a:r>
              <a:rPr kumimoji="1" lang="en-US" sz="1100" b="0" i="0" u="none" strike="noStrike" kern="1200" dirty="0">
                <a:solidFill>
                  <a:srgbClr val="FF0000"/>
                </a:solidFill>
                <a:effectLst/>
                <a:latin typeface="Arial" charset="0"/>
                <a:ea typeface="+mn-ea"/>
                <a:cs typeface="+mn-cs"/>
                <a:hlinkClick r:id="rId3" tooltip="Maladaptive">
                  <a:extLst>
                    <a:ext uri="{A12FA001-AC4F-418D-AE19-62706E023703}">
                      <ahyp:hlinkClr xmlns:ahyp="http://schemas.microsoft.com/office/drawing/2018/hyperlinkcolor" val="tx"/>
                    </a:ext>
                  </a:extLst>
                </a:hlinkClick>
              </a:rPr>
              <a:t>maladaptive</a:t>
            </a:r>
            <a:r>
              <a:rPr kumimoji="1" lang="en-US" sz="1100" b="0" i="0" kern="1200" dirty="0">
                <a:solidFill>
                  <a:schemeClr val="tx1"/>
                </a:solidFill>
                <a:effectLst/>
                <a:latin typeface="Arial" charset="0"/>
                <a:ea typeface="+mn-ea"/>
                <a:cs typeface="+mn-cs"/>
              </a:rPr>
              <a:t> patterns of behavior, cognition, and inner experience, exhibited across many contexts and deviating from those accepted by the individual's culture.</a:t>
            </a:r>
          </a:p>
          <a:p>
            <a:r>
              <a:rPr kumimoji="1" lang="en-US" sz="1100" b="0" i="0" kern="1200" dirty="0">
                <a:solidFill>
                  <a:schemeClr val="tx1"/>
                </a:solidFill>
                <a:effectLst/>
                <a:latin typeface="Arial" charset="0"/>
                <a:ea typeface="+mn-ea"/>
                <a:cs typeface="+mn-cs"/>
              </a:rPr>
              <a:t>Positive and Negative Urgency</a:t>
            </a:r>
          </a:p>
          <a:p>
            <a:pPr marL="228600" indent="-228600">
              <a:buAutoNum type="arabicParenR"/>
            </a:pPr>
            <a:r>
              <a:rPr kumimoji="1" lang="en-US" sz="1100" b="0" i="0" kern="1200" dirty="0">
                <a:solidFill>
                  <a:schemeClr val="tx1"/>
                </a:solidFill>
                <a:effectLst/>
                <a:latin typeface="Arial" charset="0"/>
                <a:ea typeface="+mn-ea"/>
                <a:cs typeface="+mn-cs"/>
              </a:rPr>
              <a:t>lack of premeditation, (2) sensation seeking, (3) lack of perseverance, and (4) urgency. Rash action when</a:t>
            </a:r>
            <a:r>
              <a:rPr kumimoji="1" lang="en-US" sz="1100" b="0" i="0" kern="1200" baseline="0" dirty="0">
                <a:solidFill>
                  <a:schemeClr val="tx1"/>
                </a:solidFill>
                <a:effectLst/>
                <a:latin typeface="Arial" charset="0"/>
                <a:ea typeface="+mn-ea"/>
                <a:cs typeface="+mn-cs"/>
              </a:rPr>
              <a:t> exposed to potential rewards</a:t>
            </a:r>
            <a:endParaRPr kumimoji="1" lang="en-US" sz="1100" b="0" i="0" kern="1200" dirty="0">
              <a:solidFill>
                <a:schemeClr val="tx1"/>
              </a:solidFill>
              <a:effectLst/>
              <a:latin typeface="Arial" charset="0"/>
              <a:ea typeface="+mn-ea"/>
              <a:cs typeface="+mn-cs"/>
            </a:endParaRPr>
          </a:p>
          <a:p>
            <a:pPr marL="228600" indent="-228600">
              <a:buAutoNum type="arabicParenR"/>
            </a:pPr>
            <a:r>
              <a:rPr kumimoji="1" lang="en-US" sz="1100" b="0" i="0" kern="1200" dirty="0">
                <a:solidFill>
                  <a:schemeClr val="tx1"/>
                </a:solidFill>
                <a:effectLst/>
                <a:latin typeface="Arial" charset="0"/>
                <a:ea typeface="+mn-ea"/>
                <a:cs typeface="+mn-cs"/>
              </a:rPr>
              <a:t>Negative Urgency: Aversive emotional states</a:t>
            </a:r>
            <a:endParaRPr lang="en-US" dirty="0"/>
          </a:p>
          <a:p>
            <a:pPr marL="0" lvl="0" indent="0" algn="l" rtl="0">
              <a:spcBef>
                <a:spcPts val="0"/>
              </a:spcBef>
              <a:spcAft>
                <a:spcPts val="0"/>
              </a:spcAft>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8"/>
        <p:cNvGrpSpPr/>
        <p:nvPr/>
      </p:nvGrpSpPr>
      <p:grpSpPr>
        <a:xfrm>
          <a:off x="0" y="0"/>
          <a:ext cx="0" cy="0"/>
          <a:chOff x="0" y="0"/>
          <a:chExt cx="0" cy="0"/>
        </a:xfrm>
      </p:grpSpPr>
      <p:sp>
        <p:nvSpPr>
          <p:cNvPr id="929" name="Google Shape;929;g111e7c571f2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0" name="Google Shape;930;g111e7c571f2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Suicide is the second leading cause of death in 10 to 14-year-olds.</a:t>
            </a:r>
          </a:p>
          <a:p>
            <a:pPr marL="0" lvl="0" indent="0" algn="l" rtl="0">
              <a:spcBef>
                <a:spcPts val="0"/>
              </a:spcBef>
              <a:spcAft>
                <a:spcPts val="0"/>
              </a:spcAft>
              <a:buNone/>
            </a:pPr>
            <a:r>
              <a:rPr lang="en-US" dirty="0"/>
              <a:t>Prevalence of STB’s is 7.5%</a:t>
            </a:r>
          </a:p>
          <a:p>
            <a:pPr marL="0" lvl="0" indent="0" algn="l" rtl="0">
              <a:spcBef>
                <a:spcPts val="0"/>
              </a:spcBef>
              <a:spcAft>
                <a:spcPts val="0"/>
              </a:spcAft>
              <a:buNone/>
            </a:pPr>
            <a:r>
              <a:rPr lang="en-US" dirty="0"/>
              <a:t>5 to 11-year-old 43% of STB-focused ER Visits</a:t>
            </a:r>
          </a:p>
          <a:p>
            <a:pPr marL="0" lvl="0" indent="0" algn="l" rtl="0">
              <a:spcBef>
                <a:spcPts val="0"/>
              </a:spcBef>
              <a:spcAft>
                <a:spcPts val="0"/>
              </a:spcAft>
              <a:buNone/>
            </a:pPr>
            <a:r>
              <a:rPr lang="en-US" dirty="0"/>
              <a:t>Preadolescent Children’s Lifetime prevalence is 2.6% for SA, and STB is 15.1 % and SITB is 6.3%</a:t>
            </a:r>
          </a:p>
          <a:p>
            <a:pPr marL="0" lvl="0" indent="0" algn="l" rtl="0">
              <a:spcBef>
                <a:spcPts val="0"/>
              </a:spcBef>
              <a:spcAft>
                <a:spcPts val="0"/>
              </a:spcAft>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8"/>
        <p:cNvGrpSpPr/>
        <p:nvPr/>
      </p:nvGrpSpPr>
      <p:grpSpPr>
        <a:xfrm>
          <a:off x="0" y="0"/>
          <a:ext cx="0" cy="0"/>
          <a:chOff x="0" y="0"/>
          <a:chExt cx="0" cy="0"/>
        </a:xfrm>
      </p:grpSpPr>
      <p:sp>
        <p:nvSpPr>
          <p:cNvPr id="929" name="Google Shape;929;g111e7c571f2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0" name="Google Shape;930;g111e7c571f2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STB: Suicidal Thoughts and Behaviors</a:t>
            </a:r>
          </a:p>
          <a:p>
            <a:pPr marL="0" lvl="0" indent="0" algn="l" rtl="0">
              <a:spcBef>
                <a:spcPts val="0"/>
              </a:spcBef>
              <a:spcAft>
                <a:spcPts val="0"/>
              </a:spcAft>
              <a:buNone/>
            </a:pPr>
            <a:r>
              <a:rPr lang="en-US" dirty="0"/>
              <a:t>SITB: Self-Injurious Thoughts and Behaviors without Intent</a:t>
            </a:r>
            <a:endParaRPr dirty="0"/>
          </a:p>
        </p:txBody>
      </p:sp>
    </p:spTree>
    <p:extLst>
      <p:ext uri="{BB962C8B-B14F-4D97-AF65-F5344CB8AC3E}">
        <p14:creationId xmlns:p14="http://schemas.microsoft.com/office/powerpoint/2010/main" val="19327087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5"/>
        <p:cNvGrpSpPr/>
        <p:nvPr/>
      </p:nvGrpSpPr>
      <p:grpSpPr>
        <a:xfrm>
          <a:off x="0" y="0"/>
          <a:ext cx="0" cy="0"/>
          <a:chOff x="0" y="0"/>
          <a:chExt cx="0" cy="0"/>
        </a:xfrm>
      </p:grpSpPr>
      <p:sp>
        <p:nvSpPr>
          <p:cNvPr id="596" name="Google Shape;596;g10f9e629ec3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7" name="Google Shape;597;g10f9e629ec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r>
              <a:rPr lang="en-US" dirty="0"/>
              <a:t>Changing hair colors, styles, names</a:t>
            </a:r>
          </a:p>
          <a:p>
            <a:endParaRPr lang="en-US" dirty="0"/>
          </a:p>
          <a:p>
            <a:r>
              <a:rPr lang="en-US" dirty="0"/>
              <a:t>Depersonalization and Derealization</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Self Harm, which includes SA and NSSI, and NS self-poisoning is the strongest predictor of suicide,</a:t>
            </a:r>
            <a:endParaRPr dirty="0"/>
          </a:p>
        </p:txBody>
      </p:sp>
    </p:spTree>
    <p:extLst>
      <p:ext uri="{BB962C8B-B14F-4D97-AF65-F5344CB8AC3E}">
        <p14:creationId xmlns:p14="http://schemas.microsoft.com/office/powerpoint/2010/main" val="4038187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6"/>
        <p:cNvGrpSpPr/>
        <p:nvPr/>
      </p:nvGrpSpPr>
      <p:grpSpPr>
        <a:xfrm>
          <a:off x="0" y="0"/>
          <a:ext cx="0" cy="0"/>
          <a:chOff x="0" y="0"/>
          <a:chExt cx="0" cy="0"/>
        </a:xfrm>
      </p:grpSpPr>
      <p:sp>
        <p:nvSpPr>
          <p:cNvPr id="867" name="Google Shape;867;g10f9e629ec3_0_1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8" name="Google Shape;868;g10f9e629ec3_0_1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dirty="0"/>
              <a:t>Vast majority of people with BPD have trauma history</a:t>
            </a: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100" dirty="0"/>
              <a:t>Other comorbidities:</a:t>
            </a:r>
          </a:p>
          <a:p>
            <a:pPr lvl="1">
              <a:buSzPct val="75000"/>
              <a:buNone/>
            </a:pPr>
            <a:r>
              <a:rPr lang="en-US" sz="1100" dirty="0"/>
              <a:t>Sleep Disorder</a:t>
            </a:r>
          </a:p>
          <a:p>
            <a:pPr lvl="1">
              <a:buSzPct val="75000"/>
              <a:buNone/>
            </a:pPr>
            <a:r>
              <a:rPr lang="en-US" sz="1100" dirty="0"/>
              <a:t>Substance Use Disorder</a:t>
            </a:r>
          </a:p>
          <a:p>
            <a:pPr lvl="1">
              <a:buSzPct val="75000"/>
              <a:buNone/>
            </a:pPr>
            <a:r>
              <a:rPr lang="en-US" sz="1100" dirty="0"/>
              <a:t>ADHD</a:t>
            </a:r>
          </a:p>
          <a:p>
            <a:pPr lvl="1">
              <a:buSzPct val="75000"/>
              <a:buNone/>
            </a:pPr>
            <a:r>
              <a:rPr lang="en-US" sz="1100" dirty="0"/>
              <a:t>Eating Disorder</a:t>
            </a: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US" dirty="0"/>
          </a:p>
          <a:p>
            <a:pPr marL="0" lvl="0" indent="0" algn="l" rtl="0">
              <a:spcBef>
                <a:spcPts val="0"/>
              </a:spcBef>
              <a:spcAft>
                <a:spcPts val="0"/>
              </a:spcAft>
              <a:buNone/>
            </a:pPr>
            <a:r>
              <a:rPr lang="en-US" dirty="0"/>
              <a:t>Often many meds tried with little to no effect</a:t>
            </a: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8"/>
        <p:cNvGrpSpPr/>
        <p:nvPr/>
      </p:nvGrpSpPr>
      <p:grpSpPr>
        <a:xfrm>
          <a:off x="0" y="0"/>
          <a:ext cx="0" cy="0"/>
          <a:chOff x="0" y="0"/>
          <a:chExt cx="0" cy="0"/>
        </a:xfrm>
      </p:grpSpPr>
      <p:sp>
        <p:nvSpPr>
          <p:cNvPr id="709" name="Google Shape;709;g1b637844087_0_3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0" name="Google Shape;710;g1b637844087_0_3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TRAUMA REWIRES THE BRAIN</a:t>
            </a:r>
          </a:p>
          <a:p>
            <a:r>
              <a:rPr kumimoji="1" lang="en-US" sz="1100" b="0" i="0" kern="1200" dirty="0">
                <a:solidFill>
                  <a:schemeClr val="tx1"/>
                </a:solidFill>
                <a:effectLst/>
                <a:latin typeface="Arial" charset="0"/>
                <a:ea typeface="+mn-ea"/>
                <a:cs typeface="+mn-cs"/>
              </a:rPr>
              <a:t>Because ecological, biological, and psychological resources are limited, there are distinct strategies that have been selected underlying individual differences in allocation for the life activities of development, survival, and reproduction </a:t>
            </a:r>
          </a:p>
          <a:p>
            <a:r>
              <a:rPr kumimoji="1" lang="en-US" sz="1100" b="0" i="0" kern="1200" dirty="0">
                <a:solidFill>
                  <a:schemeClr val="tx1"/>
                </a:solidFill>
                <a:effectLst/>
                <a:latin typeface="Arial" charset="0"/>
                <a:ea typeface="+mn-ea"/>
                <a:cs typeface="+mn-cs"/>
              </a:rPr>
              <a:t> These strategies that organize individual differences in organisms have been termed life history strategies and involve trade-offs between problems such as current vs. future reproduction, offspring quality vs. offspring quantity, and "mating" vs. parental effort. The pattern of behavioral and biological characteristics of life histories can be placed within what is known as the fast-slow continuum. This continuum describes and integrates the organization of metabolic, hormonal, behavioral, and personality characteristics and is organized according to the demands of the environment and the survival strategy favored by natural selection</a:t>
            </a:r>
          </a:p>
          <a:p>
            <a:r>
              <a:rPr kumimoji="1" lang="en-US" sz="1100" b="0" i="0" kern="1200" dirty="0">
                <a:solidFill>
                  <a:schemeClr val="tx1"/>
                </a:solidFill>
                <a:effectLst/>
                <a:latin typeface="Arial" charset="0"/>
                <a:ea typeface="+mn-ea"/>
                <a:cs typeface="+mn-cs"/>
              </a:rPr>
              <a:t>LHT proposes that emotional and behavioral development emerges as a result of adaptation to contextual contingencies, which allows the survival of the individual at the moment in their history, dissuading ideas related to causes underlying the symptoms of a disorder. It breaks with the stigmatizing and victimizing role of mental illness typical of the medical model.</a:t>
            </a:r>
          </a:p>
          <a:p>
            <a:r>
              <a:rPr kumimoji="1" lang="en-US" sz="1100" b="0" i="0" kern="1200" dirty="0">
                <a:solidFill>
                  <a:schemeClr val="tx1"/>
                </a:solidFill>
                <a:effectLst/>
                <a:latin typeface="Arial" charset="0"/>
                <a:ea typeface="+mn-ea"/>
                <a:cs typeface="+mn-cs"/>
              </a:rPr>
              <a:t>fast life strategies improve the odds of survival in adverse environments  . It is common to find that individuals diagnosed with BPD grew up in unpredictable and hostile environments </a:t>
            </a:r>
          </a:p>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US" dirty="0"/>
              <a:t>Wrong in description and analysis of her own experiences and attribution of experiences to socially unacceptable or personality traits.</a:t>
            </a:r>
          </a:p>
          <a:p>
            <a:endParaRPr lang="en-US" dirty="0"/>
          </a:p>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lt1"/>
        </a:solidFill>
        <a:effectLst/>
      </p:bgPr>
    </p:bg>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715100" y="1160950"/>
            <a:ext cx="7713600" cy="2199600"/>
          </a:xfrm>
          <a:prstGeom prst="rect">
            <a:avLst/>
          </a:prstGeom>
          <a:solidFill>
            <a:schemeClr val="lt2"/>
          </a:solidFill>
        </p:spPr>
        <p:txBody>
          <a:bodyPr spcFirstLastPara="1" wrap="square" lIns="91425" tIns="91425" rIns="91425" bIns="91425" anchor="ctr" anchorCtr="0">
            <a:noAutofit/>
          </a:bodyPr>
          <a:lstStyle>
            <a:lvl1pPr lvl="0" algn="ctr">
              <a:spcBef>
                <a:spcPts val="0"/>
              </a:spcBef>
              <a:spcAft>
                <a:spcPts val="0"/>
              </a:spcAft>
              <a:buClr>
                <a:srgbClr val="191919"/>
              </a:buClr>
              <a:buSzPts val="5200"/>
              <a:buNone/>
              <a:defRPr sz="5800">
                <a:solidFill>
                  <a:schemeClr val="lt1"/>
                </a:solidFill>
              </a:defRPr>
            </a:lvl1pPr>
            <a:lvl2pPr lvl="1" algn="ctr">
              <a:spcBef>
                <a:spcPts val="0"/>
              </a:spcBef>
              <a:spcAft>
                <a:spcPts val="0"/>
              </a:spcAft>
              <a:buClr>
                <a:srgbClr val="191919"/>
              </a:buClr>
              <a:buSzPts val="5200"/>
              <a:buNone/>
              <a:defRPr sz="5200">
                <a:solidFill>
                  <a:srgbClr val="191919"/>
                </a:solidFill>
              </a:defRPr>
            </a:lvl2pPr>
            <a:lvl3pPr lvl="2" algn="ctr">
              <a:spcBef>
                <a:spcPts val="0"/>
              </a:spcBef>
              <a:spcAft>
                <a:spcPts val="0"/>
              </a:spcAft>
              <a:buClr>
                <a:srgbClr val="191919"/>
              </a:buClr>
              <a:buSzPts val="5200"/>
              <a:buNone/>
              <a:defRPr sz="5200">
                <a:solidFill>
                  <a:srgbClr val="191919"/>
                </a:solidFill>
              </a:defRPr>
            </a:lvl3pPr>
            <a:lvl4pPr lvl="3" algn="ctr">
              <a:spcBef>
                <a:spcPts val="0"/>
              </a:spcBef>
              <a:spcAft>
                <a:spcPts val="0"/>
              </a:spcAft>
              <a:buClr>
                <a:srgbClr val="191919"/>
              </a:buClr>
              <a:buSzPts val="5200"/>
              <a:buNone/>
              <a:defRPr sz="5200">
                <a:solidFill>
                  <a:srgbClr val="191919"/>
                </a:solidFill>
              </a:defRPr>
            </a:lvl4pPr>
            <a:lvl5pPr lvl="4" algn="ctr">
              <a:spcBef>
                <a:spcPts val="0"/>
              </a:spcBef>
              <a:spcAft>
                <a:spcPts val="0"/>
              </a:spcAft>
              <a:buClr>
                <a:srgbClr val="191919"/>
              </a:buClr>
              <a:buSzPts val="5200"/>
              <a:buNone/>
              <a:defRPr sz="5200">
                <a:solidFill>
                  <a:srgbClr val="191919"/>
                </a:solidFill>
              </a:defRPr>
            </a:lvl5pPr>
            <a:lvl6pPr lvl="5" algn="ctr">
              <a:spcBef>
                <a:spcPts val="0"/>
              </a:spcBef>
              <a:spcAft>
                <a:spcPts val="0"/>
              </a:spcAft>
              <a:buClr>
                <a:srgbClr val="191919"/>
              </a:buClr>
              <a:buSzPts val="5200"/>
              <a:buNone/>
              <a:defRPr sz="5200">
                <a:solidFill>
                  <a:srgbClr val="191919"/>
                </a:solidFill>
              </a:defRPr>
            </a:lvl6pPr>
            <a:lvl7pPr lvl="6" algn="ctr">
              <a:spcBef>
                <a:spcPts val="0"/>
              </a:spcBef>
              <a:spcAft>
                <a:spcPts val="0"/>
              </a:spcAft>
              <a:buClr>
                <a:srgbClr val="191919"/>
              </a:buClr>
              <a:buSzPts val="5200"/>
              <a:buNone/>
              <a:defRPr sz="5200">
                <a:solidFill>
                  <a:srgbClr val="191919"/>
                </a:solidFill>
              </a:defRPr>
            </a:lvl7pPr>
            <a:lvl8pPr lvl="7" algn="ctr">
              <a:spcBef>
                <a:spcPts val="0"/>
              </a:spcBef>
              <a:spcAft>
                <a:spcPts val="0"/>
              </a:spcAft>
              <a:buClr>
                <a:srgbClr val="191919"/>
              </a:buClr>
              <a:buSzPts val="5200"/>
              <a:buNone/>
              <a:defRPr sz="5200">
                <a:solidFill>
                  <a:srgbClr val="191919"/>
                </a:solidFill>
              </a:defRPr>
            </a:lvl8pPr>
            <a:lvl9pPr lvl="8" algn="ctr">
              <a:spcBef>
                <a:spcPts val="0"/>
              </a:spcBef>
              <a:spcAft>
                <a:spcPts val="0"/>
              </a:spcAft>
              <a:buClr>
                <a:srgbClr val="191919"/>
              </a:buClr>
              <a:buSzPts val="5200"/>
              <a:buNone/>
              <a:defRPr sz="5200">
                <a:solidFill>
                  <a:srgbClr val="191919"/>
                </a:solidFill>
              </a:defRPr>
            </a:lvl9pPr>
          </a:lstStyle>
          <a:p>
            <a:endParaRPr/>
          </a:p>
        </p:txBody>
      </p:sp>
      <p:sp>
        <p:nvSpPr>
          <p:cNvPr id="10" name="Google Shape;10;p2"/>
          <p:cNvSpPr txBox="1">
            <a:spLocks noGrp="1"/>
          </p:cNvSpPr>
          <p:nvPr>
            <p:ph type="subTitle" idx="1"/>
          </p:nvPr>
        </p:nvSpPr>
        <p:spPr>
          <a:xfrm>
            <a:off x="2079450" y="3562000"/>
            <a:ext cx="4985100" cy="409500"/>
          </a:xfrm>
          <a:prstGeom prst="rect">
            <a:avLst/>
          </a:prstGeom>
        </p:spPr>
        <p:txBody>
          <a:bodyPr spcFirstLastPara="1" wrap="square" lIns="91425" tIns="91425" rIns="91425" bIns="91425" anchor="ctr" anchorCtr="0">
            <a:noAutofit/>
          </a:bodyPr>
          <a:lstStyle>
            <a:lvl1pPr lvl="0" algn="ctr">
              <a:lnSpc>
                <a:spcPct val="100000"/>
              </a:lnSpc>
              <a:spcBef>
                <a:spcPts val="0"/>
              </a:spcBef>
              <a:spcAft>
                <a:spcPts val="0"/>
              </a:spcAft>
              <a:buSzPts val="1400"/>
              <a:buNone/>
              <a:defRPr sz="1600"/>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grpSp>
        <p:nvGrpSpPr>
          <p:cNvPr id="11" name="Google Shape;11;p2"/>
          <p:cNvGrpSpPr/>
          <p:nvPr/>
        </p:nvGrpSpPr>
        <p:grpSpPr>
          <a:xfrm>
            <a:off x="326" y="4425794"/>
            <a:ext cx="714699" cy="717697"/>
            <a:chOff x="8428900" y="718050"/>
            <a:chExt cx="715200" cy="718200"/>
          </a:xfrm>
        </p:grpSpPr>
        <p:sp>
          <p:nvSpPr>
            <p:cNvPr id="12" name="Google Shape;12;p2"/>
            <p:cNvSpPr/>
            <p:nvPr/>
          </p:nvSpPr>
          <p:spPr>
            <a:xfrm rot="-5400000">
              <a:off x="8427400" y="719550"/>
              <a:ext cx="718200" cy="7152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8498564" y="789387"/>
              <a:ext cx="575872" cy="575526"/>
            </a:xfrm>
            <a:custGeom>
              <a:avLst/>
              <a:gdLst/>
              <a:ahLst/>
              <a:cxnLst/>
              <a:rect l="l" t="t" r="r" b="b"/>
              <a:pathLst>
                <a:path w="25008" h="24993" extrusionOk="0">
                  <a:moveTo>
                    <a:pt x="16553" y="6774"/>
                  </a:moveTo>
                  <a:cubicBezTo>
                    <a:pt x="16555" y="6774"/>
                    <a:pt x="16557" y="6774"/>
                    <a:pt x="16559" y="6774"/>
                  </a:cubicBezTo>
                  <a:cubicBezTo>
                    <a:pt x="17509" y="6777"/>
                    <a:pt x="18279" y="7551"/>
                    <a:pt x="18278" y="8500"/>
                  </a:cubicBezTo>
                  <a:cubicBezTo>
                    <a:pt x="18274" y="9440"/>
                    <a:pt x="17493" y="10221"/>
                    <a:pt x="16560" y="10221"/>
                  </a:cubicBezTo>
                  <a:cubicBezTo>
                    <a:pt x="16556" y="10221"/>
                    <a:pt x="16552" y="10221"/>
                    <a:pt x="16547" y="10220"/>
                  </a:cubicBezTo>
                  <a:cubicBezTo>
                    <a:pt x="15602" y="10212"/>
                    <a:pt x="14817" y="9422"/>
                    <a:pt x="14823" y="8487"/>
                  </a:cubicBezTo>
                  <a:cubicBezTo>
                    <a:pt x="14830" y="7544"/>
                    <a:pt x="15606" y="6774"/>
                    <a:pt x="16553" y="6774"/>
                  </a:cubicBezTo>
                  <a:close/>
                  <a:moveTo>
                    <a:pt x="8718" y="6774"/>
                  </a:moveTo>
                  <a:cubicBezTo>
                    <a:pt x="9667" y="6774"/>
                    <a:pt x="10434" y="7537"/>
                    <a:pt x="10438" y="8487"/>
                  </a:cubicBezTo>
                  <a:cubicBezTo>
                    <a:pt x="10442" y="9436"/>
                    <a:pt x="9673" y="10215"/>
                    <a:pt x="8725" y="10222"/>
                  </a:cubicBezTo>
                  <a:cubicBezTo>
                    <a:pt x="8721" y="10222"/>
                    <a:pt x="8718" y="10222"/>
                    <a:pt x="8714" y="10222"/>
                  </a:cubicBezTo>
                  <a:cubicBezTo>
                    <a:pt x="7779" y="10222"/>
                    <a:pt x="7003" y="9448"/>
                    <a:pt x="6997" y="8501"/>
                  </a:cubicBezTo>
                  <a:cubicBezTo>
                    <a:pt x="6988" y="7553"/>
                    <a:pt x="7758" y="6777"/>
                    <a:pt x="8710" y="6774"/>
                  </a:cubicBezTo>
                  <a:cubicBezTo>
                    <a:pt x="8713" y="6774"/>
                    <a:pt x="8716" y="6774"/>
                    <a:pt x="8718" y="6774"/>
                  </a:cubicBezTo>
                  <a:close/>
                  <a:moveTo>
                    <a:pt x="6864" y="14398"/>
                  </a:moveTo>
                  <a:cubicBezTo>
                    <a:pt x="7147" y="14398"/>
                    <a:pt x="7421" y="14546"/>
                    <a:pt x="7580" y="14815"/>
                  </a:cubicBezTo>
                  <a:cubicBezTo>
                    <a:pt x="7754" y="15113"/>
                    <a:pt x="7887" y="15439"/>
                    <a:pt x="8083" y="15721"/>
                  </a:cubicBezTo>
                  <a:cubicBezTo>
                    <a:pt x="9017" y="17053"/>
                    <a:pt x="10317" y="17763"/>
                    <a:pt x="11922" y="17932"/>
                  </a:cubicBezTo>
                  <a:cubicBezTo>
                    <a:pt x="12142" y="17955"/>
                    <a:pt x="12358" y="17966"/>
                    <a:pt x="12571" y="17966"/>
                  </a:cubicBezTo>
                  <a:cubicBezTo>
                    <a:pt x="13796" y="17966"/>
                    <a:pt x="14916" y="17583"/>
                    <a:pt x="15916" y="16798"/>
                  </a:cubicBezTo>
                  <a:cubicBezTo>
                    <a:pt x="16538" y="16309"/>
                    <a:pt x="17007" y="15695"/>
                    <a:pt x="17344" y="14979"/>
                  </a:cubicBezTo>
                  <a:cubicBezTo>
                    <a:pt x="17522" y="14605"/>
                    <a:pt x="17810" y="14403"/>
                    <a:pt x="18132" y="14403"/>
                  </a:cubicBezTo>
                  <a:cubicBezTo>
                    <a:pt x="18190" y="14403"/>
                    <a:pt x="18248" y="14409"/>
                    <a:pt x="18307" y="14422"/>
                  </a:cubicBezTo>
                  <a:cubicBezTo>
                    <a:pt x="18858" y="14543"/>
                    <a:pt x="19118" y="15097"/>
                    <a:pt x="18877" y="15638"/>
                  </a:cubicBezTo>
                  <a:cubicBezTo>
                    <a:pt x="18396" y="16715"/>
                    <a:pt x="17676" y="17601"/>
                    <a:pt x="16724" y="18293"/>
                  </a:cubicBezTo>
                  <a:cubicBezTo>
                    <a:pt x="15504" y="19178"/>
                    <a:pt x="14037" y="19650"/>
                    <a:pt x="12187" y="19650"/>
                  </a:cubicBezTo>
                  <a:cubicBezTo>
                    <a:pt x="12165" y="19650"/>
                    <a:pt x="12143" y="19650"/>
                    <a:pt x="12120" y="19650"/>
                  </a:cubicBezTo>
                  <a:cubicBezTo>
                    <a:pt x="9826" y="19535"/>
                    <a:pt x="7710" y="18481"/>
                    <a:pt x="6362" y="16101"/>
                  </a:cubicBezTo>
                  <a:cubicBezTo>
                    <a:pt x="6258" y="15920"/>
                    <a:pt x="6168" y="15726"/>
                    <a:pt x="6095" y="15529"/>
                  </a:cubicBezTo>
                  <a:cubicBezTo>
                    <a:pt x="5938" y="15110"/>
                    <a:pt x="6117" y="14670"/>
                    <a:pt x="6506" y="14481"/>
                  </a:cubicBezTo>
                  <a:cubicBezTo>
                    <a:pt x="6621" y="14425"/>
                    <a:pt x="6744" y="14398"/>
                    <a:pt x="6864" y="14398"/>
                  </a:cubicBezTo>
                  <a:close/>
                  <a:moveTo>
                    <a:pt x="12521" y="1"/>
                  </a:moveTo>
                  <a:cubicBezTo>
                    <a:pt x="12515" y="1"/>
                    <a:pt x="12508" y="1"/>
                    <a:pt x="12502" y="1"/>
                  </a:cubicBezTo>
                  <a:cubicBezTo>
                    <a:pt x="5577" y="11"/>
                    <a:pt x="1" y="5591"/>
                    <a:pt x="11" y="12499"/>
                  </a:cubicBezTo>
                  <a:cubicBezTo>
                    <a:pt x="22" y="19420"/>
                    <a:pt x="5590" y="24992"/>
                    <a:pt x="12492" y="24992"/>
                  </a:cubicBezTo>
                  <a:cubicBezTo>
                    <a:pt x="12497" y="24992"/>
                    <a:pt x="12502" y="24992"/>
                    <a:pt x="12507" y="24992"/>
                  </a:cubicBezTo>
                  <a:cubicBezTo>
                    <a:pt x="19430" y="24983"/>
                    <a:pt x="25007" y="19400"/>
                    <a:pt x="24997" y="12493"/>
                  </a:cubicBezTo>
                  <a:cubicBezTo>
                    <a:pt x="24986" y="5574"/>
                    <a:pt x="19417" y="1"/>
                    <a:pt x="1252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 name="Google Shape;14;p2"/>
          <p:cNvGrpSpPr/>
          <p:nvPr/>
        </p:nvGrpSpPr>
        <p:grpSpPr>
          <a:xfrm>
            <a:off x="712822" y="4425800"/>
            <a:ext cx="714699" cy="717697"/>
            <a:chOff x="8428900" y="0"/>
            <a:chExt cx="715200" cy="718200"/>
          </a:xfrm>
        </p:grpSpPr>
        <p:sp>
          <p:nvSpPr>
            <p:cNvPr id="15" name="Google Shape;15;p2"/>
            <p:cNvSpPr/>
            <p:nvPr/>
          </p:nvSpPr>
          <p:spPr>
            <a:xfrm rot="-5400000">
              <a:off x="8427400" y="1500"/>
              <a:ext cx="718200" cy="7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8498546" y="71629"/>
              <a:ext cx="575907" cy="574941"/>
            </a:xfrm>
            <a:custGeom>
              <a:avLst/>
              <a:gdLst/>
              <a:ahLst/>
              <a:cxnLst/>
              <a:rect l="l" t="t" r="r" b="b"/>
              <a:pathLst>
                <a:path w="25034" h="24992" extrusionOk="0">
                  <a:moveTo>
                    <a:pt x="16570" y="6774"/>
                  </a:moveTo>
                  <a:cubicBezTo>
                    <a:pt x="16573" y="6774"/>
                    <a:pt x="16576" y="6774"/>
                    <a:pt x="16579" y="6774"/>
                  </a:cubicBezTo>
                  <a:cubicBezTo>
                    <a:pt x="17529" y="6779"/>
                    <a:pt x="18296" y="7556"/>
                    <a:pt x="18291" y="8506"/>
                  </a:cubicBezTo>
                  <a:cubicBezTo>
                    <a:pt x="18285" y="9442"/>
                    <a:pt x="17505" y="10221"/>
                    <a:pt x="16579" y="10221"/>
                  </a:cubicBezTo>
                  <a:cubicBezTo>
                    <a:pt x="16571" y="10221"/>
                    <a:pt x="16563" y="10221"/>
                    <a:pt x="16555" y="10221"/>
                  </a:cubicBezTo>
                  <a:cubicBezTo>
                    <a:pt x="15606" y="10206"/>
                    <a:pt x="14824" y="9416"/>
                    <a:pt x="14837" y="8483"/>
                  </a:cubicBezTo>
                  <a:cubicBezTo>
                    <a:pt x="14850" y="7538"/>
                    <a:pt x="15625" y="6774"/>
                    <a:pt x="16570" y="6774"/>
                  </a:cubicBezTo>
                  <a:close/>
                  <a:moveTo>
                    <a:pt x="8734" y="6775"/>
                  </a:moveTo>
                  <a:cubicBezTo>
                    <a:pt x="8747" y="6775"/>
                    <a:pt x="8760" y="6775"/>
                    <a:pt x="8773" y="6775"/>
                  </a:cubicBezTo>
                  <a:cubicBezTo>
                    <a:pt x="9722" y="6794"/>
                    <a:pt x="10472" y="7582"/>
                    <a:pt x="10449" y="8537"/>
                  </a:cubicBezTo>
                  <a:cubicBezTo>
                    <a:pt x="10427" y="9466"/>
                    <a:pt x="9659" y="10222"/>
                    <a:pt x="8743" y="10222"/>
                  </a:cubicBezTo>
                  <a:cubicBezTo>
                    <a:pt x="8734" y="10222"/>
                    <a:pt x="8724" y="10222"/>
                    <a:pt x="8715" y="10222"/>
                  </a:cubicBezTo>
                  <a:cubicBezTo>
                    <a:pt x="7750" y="10205"/>
                    <a:pt x="6974" y="9400"/>
                    <a:pt x="7010" y="8452"/>
                  </a:cubicBezTo>
                  <a:cubicBezTo>
                    <a:pt x="7046" y="7499"/>
                    <a:pt x="7793" y="6775"/>
                    <a:pt x="8734" y="6775"/>
                  </a:cubicBezTo>
                  <a:close/>
                  <a:moveTo>
                    <a:pt x="12891" y="14265"/>
                  </a:moveTo>
                  <a:cubicBezTo>
                    <a:pt x="14509" y="14265"/>
                    <a:pt x="16002" y="14793"/>
                    <a:pt x="17333" y="15870"/>
                  </a:cubicBezTo>
                  <a:cubicBezTo>
                    <a:pt x="18130" y="16517"/>
                    <a:pt x="18736" y="17316"/>
                    <a:pt x="19159" y="18253"/>
                  </a:cubicBezTo>
                  <a:cubicBezTo>
                    <a:pt x="19380" y="18738"/>
                    <a:pt x="19228" y="19220"/>
                    <a:pt x="18788" y="19427"/>
                  </a:cubicBezTo>
                  <a:cubicBezTo>
                    <a:pt x="18668" y="19483"/>
                    <a:pt x="18545" y="19511"/>
                    <a:pt x="18425" y="19511"/>
                  </a:cubicBezTo>
                  <a:cubicBezTo>
                    <a:pt x="18114" y="19511"/>
                    <a:pt x="17823" y="19326"/>
                    <a:pt x="17661" y="18981"/>
                  </a:cubicBezTo>
                  <a:cubicBezTo>
                    <a:pt x="17313" y="18247"/>
                    <a:pt x="16840" y="17613"/>
                    <a:pt x="16201" y="17115"/>
                  </a:cubicBezTo>
                  <a:cubicBezTo>
                    <a:pt x="15185" y="16323"/>
                    <a:pt x="14070" y="15940"/>
                    <a:pt x="12880" y="15940"/>
                  </a:cubicBezTo>
                  <a:cubicBezTo>
                    <a:pt x="12437" y="15940"/>
                    <a:pt x="11984" y="15993"/>
                    <a:pt x="11521" y="16098"/>
                  </a:cubicBezTo>
                  <a:cubicBezTo>
                    <a:pt x="9914" y="16461"/>
                    <a:pt x="8702" y="17371"/>
                    <a:pt x="7986" y="18884"/>
                  </a:cubicBezTo>
                  <a:cubicBezTo>
                    <a:pt x="7839" y="19193"/>
                    <a:pt x="7654" y="19442"/>
                    <a:pt x="7285" y="19497"/>
                  </a:cubicBezTo>
                  <a:cubicBezTo>
                    <a:pt x="7241" y="19504"/>
                    <a:pt x="7196" y="19508"/>
                    <a:pt x="7153" y="19508"/>
                  </a:cubicBezTo>
                  <a:cubicBezTo>
                    <a:pt x="6695" y="19508"/>
                    <a:pt x="6328" y="19141"/>
                    <a:pt x="6332" y="18530"/>
                  </a:cubicBezTo>
                  <a:cubicBezTo>
                    <a:pt x="6400" y="18374"/>
                    <a:pt x="6501" y="18085"/>
                    <a:pt x="6647" y="17820"/>
                  </a:cubicBezTo>
                  <a:cubicBezTo>
                    <a:pt x="7750" y="15833"/>
                    <a:pt x="9464" y="14699"/>
                    <a:pt x="11683" y="14359"/>
                  </a:cubicBezTo>
                  <a:cubicBezTo>
                    <a:pt x="12093" y="14296"/>
                    <a:pt x="12496" y="14265"/>
                    <a:pt x="12891" y="14265"/>
                  </a:cubicBezTo>
                  <a:close/>
                  <a:moveTo>
                    <a:pt x="12527" y="1"/>
                  </a:moveTo>
                  <a:cubicBezTo>
                    <a:pt x="5687" y="1"/>
                    <a:pt x="50" y="5459"/>
                    <a:pt x="25" y="12469"/>
                  </a:cubicBezTo>
                  <a:cubicBezTo>
                    <a:pt x="0" y="19315"/>
                    <a:pt x="5475" y="24967"/>
                    <a:pt x="12490" y="24991"/>
                  </a:cubicBezTo>
                  <a:cubicBezTo>
                    <a:pt x="12504" y="24991"/>
                    <a:pt x="12517" y="24991"/>
                    <a:pt x="12531" y="24991"/>
                  </a:cubicBezTo>
                  <a:cubicBezTo>
                    <a:pt x="19372" y="24991"/>
                    <a:pt x="24988" y="19514"/>
                    <a:pt x="25012" y="12526"/>
                  </a:cubicBezTo>
                  <a:cubicBezTo>
                    <a:pt x="25034" y="5669"/>
                    <a:pt x="19554" y="36"/>
                    <a:pt x="12546" y="1"/>
                  </a:cubicBezTo>
                  <a:cubicBezTo>
                    <a:pt x="12540" y="1"/>
                    <a:pt x="12533" y="1"/>
                    <a:pt x="1252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 name="Google Shape;17;p2"/>
          <p:cNvGrpSpPr/>
          <p:nvPr/>
        </p:nvGrpSpPr>
        <p:grpSpPr>
          <a:xfrm>
            <a:off x="1425318" y="4425794"/>
            <a:ext cx="714699" cy="717697"/>
            <a:chOff x="8428900" y="718050"/>
            <a:chExt cx="715200" cy="718200"/>
          </a:xfrm>
        </p:grpSpPr>
        <p:sp>
          <p:nvSpPr>
            <p:cNvPr id="18" name="Google Shape;18;p2"/>
            <p:cNvSpPr/>
            <p:nvPr/>
          </p:nvSpPr>
          <p:spPr>
            <a:xfrm rot="-5400000">
              <a:off x="8427400" y="719550"/>
              <a:ext cx="718200" cy="7152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8498564" y="789387"/>
              <a:ext cx="575872" cy="575526"/>
            </a:xfrm>
            <a:custGeom>
              <a:avLst/>
              <a:gdLst/>
              <a:ahLst/>
              <a:cxnLst/>
              <a:rect l="l" t="t" r="r" b="b"/>
              <a:pathLst>
                <a:path w="25008" h="24993" extrusionOk="0">
                  <a:moveTo>
                    <a:pt x="16553" y="6774"/>
                  </a:moveTo>
                  <a:cubicBezTo>
                    <a:pt x="16555" y="6774"/>
                    <a:pt x="16557" y="6774"/>
                    <a:pt x="16559" y="6774"/>
                  </a:cubicBezTo>
                  <a:cubicBezTo>
                    <a:pt x="17509" y="6777"/>
                    <a:pt x="18279" y="7551"/>
                    <a:pt x="18278" y="8500"/>
                  </a:cubicBezTo>
                  <a:cubicBezTo>
                    <a:pt x="18274" y="9440"/>
                    <a:pt x="17493" y="10221"/>
                    <a:pt x="16560" y="10221"/>
                  </a:cubicBezTo>
                  <a:cubicBezTo>
                    <a:pt x="16556" y="10221"/>
                    <a:pt x="16552" y="10221"/>
                    <a:pt x="16547" y="10220"/>
                  </a:cubicBezTo>
                  <a:cubicBezTo>
                    <a:pt x="15602" y="10212"/>
                    <a:pt x="14817" y="9422"/>
                    <a:pt x="14823" y="8487"/>
                  </a:cubicBezTo>
                  <a:cubicBezTo>
                    <a:pt x="14830" y="7544"/>
                    <a:pt x="15606" y="6774"/>
                    <a:pt x="16553" y="6774"/>
                  </a:cubicBezTo>
                  <a:close/>
                  <a:moveTo>
                    <a:pt x="8718" y="6774"/>
                  </a:moveTo>
                  <a:cubicBezTo>
                    <a:pt x="9667" y="6774"/>
                    <a:pt x="10434" y="7537"/>
                    <a:pt x="10438" y="8487"/>
                  </a:cubicBezTo>
                  <a:cubicBezTo>
                    <a:pt x="10442" y="9436"/>
                    <a:pt x="9673" y="10215"/>
                    <a:pt x="8725" y="10222"/>
                  </a:cubicBezTo>
                  <a:cubicBezTo>
                    <a:pt x="8721" y="10222"/>
                    <a:pt x="8718" y="10222"/>
                    <a:pt x="8714" y="10222"/>
                  </a:cubicBezTo>
                  <a:cubicBezTo>
                    <a:pt x="7779" y="10222"/>
                    <a:pt x="7003" y="9448"/>
                    <a:pt x="6997" y="8501"/>
                  </a:cubicBezTo>
                  <a:cubicBezTo>
                    <a:pt x="6988" y="7553"/>
                    <a:pt x="7758" y="6777"/>
                    <a:pt x="8710" y="6774"/>
                  </a:cubicBezTo>
                  <a:cubicBezTo>
                    <a:pt x="8713" y="6774"/>
                    <a:pt x="8716" y="6774"/>
                    <a:pt x="8718" y="6774"/>
                  </a:cubicBezTo>
                  <a:close/>
                  <a:moveTo>
                    <a:pt x="6864" y="14398"/>
                  </a:moveTo>
                  <a:cubicBezTo>
                    <a:pt x="7147" y="14398"/>
                    <a:pt x="7421" y="14546"/>
                    <a:pt x="7580" y="14815"/>
                  </a:cubicBezTo>
                  <a:cubicBezTo>
                    <a:pt x="7754" y="15113"/>
                    <a:pt x="7887" y="15439"/>
                    <a:pt x="8083" y="15721"/>
                  </a:cubicBezTo>
                  <a:cubicBezTo>
                    <a:pt x="9017" y="17053"/>
                    <a:pt x="10317" y="17763"/>
                    <a:pt x="11922" y="17932"/>
                  </a:cubicBezTo>
                  <a:cubicBezTo>
                    <a:pt x="12142" y="17955"/>
                    <a:pt x="12358" y="17966"/>
                    <a:pt x="12571" y="17966"/>
                  </a:cubicBezTo>
                  <a:cubicBezTo>
                    <a:pt x="13796" y="17966"/>
                    <a:pt x="14916" y="17583"/>
                    <a:pt x="15916" y="16798"/>
                  </a:cubicBezTo>
                  <a:cubicBezTo>
                    <a:pt x="16538" y="16309"/>
                    <a:pt x="17007" y="15695"/>
                    <a:pt x="17344" y="14979"/>
                  </a:cubicBezTo>
                  <a:cubicBezTo>
                    <a:pt x="17522" y="14605"/>
                    <a:pt x="17810" y="14403"/>
                    <a:pt x="18132" y="14403"/>
                  </a:cubicBezTo>
                  <a:cubicBezTo>
                    <a:pt x="18190" y="14403"/>
                    <a:pt x="18248" y="14409"/>
                    <a:pt x="18307" y="14422"/>
                  </a:cubicBezTo>
                  <a:cubicBezTo>
                    <a:pt x="18858" y="14543"/>
                    <a:pt x="19118" y="15097"/>
                    <a:pt x="18877" y="15638"/>
                  </a:cubicBezTo>
                  <a:cubicBezTo>
                    <a:pt x="18396" y="16715"/>
                    <a:pt x="17676" y="17601"/>
                    <a:pt x="16724" y="18293"/>
                  </a:cubicBezTo>
                  <a:cubicBezTo>
                    <a:pt x="15504" y="19178"/>
                    <a:pt x="14037" y="19650"/>
                    <a:pt x="12187" y="19650"/>
                  </a:cubicBezTo>
                  <a:cubicBezTo>
                    <a:pt x="12165" y="19650"/>
                    <a:pt x="12143" y="19650"/>
                    <a:pt x="12120" y="19650"/>
                  </a:cubicBezTo>
                  <a:cubicBezTo>
                    <a:pt x="9826" y="19535"/>
                    <a:pt x="7710" y="18481"/>
                    <a:pt x="6362" y="16101"/>
                  </a:cubicBezTo>
                  <a:cubicBezTo>
                    <a:pt x="6258" y="15920"/>
                    <a:pt x="6168" y="15726"/>
                    <a:pt x="6095" y="15529"/>
                  </a:cubicBezTo>
                  <a:cubicBezTo>
                    <a:pt x="5938" y="15110"/>
                    <a:pt x="6117" y="14670"/>
                    <a:pt x="6506" y="14481"/>
                  </a:cubicBezTo>
                  <a:cubicBezTo>
                    <a:pt x="6621" y="14425"/>
                    <a:pt x="6744" y="14398"/>
                    <a:pt x="6864" y="14398"/>
                  </a:cubicBezTo>
                  <a:close/>
                  <a:moveTo>
                    <a:pt x="12521" y="1"/>
                  </a:moveTo>
                  <a:cubicBezTo>
                    <a:pt x="12515" y="1"/>
                    <a:pt x="12508" y="1"/>
                    <a:pt x="12502" y="1"/>
                  </a:cubicBezTo>
                  <a:cubicBezTo>
                    <a:pt x="5577" y="11"/>
                    <a:pt x="1" y="5591"/>
                    <a:pt x="11" y="12499"/>
                  </a:cubicBezTo>
                  <a:cubicBezTo>
                    <a:pt x="22" y="19420"/>
                    <a:pt x="5590" y="24992"/>
                    <a:pt x="12492" y="24992"/>
                  </a:cubicBezTo>
                  <a:cubicBezTo>
                    <a:pt x="12497" y="24992"/>
                    <a:pt x="12502" y="24992"/>
                    <a:pt x="12507" y="24992"/>
                  </a:cubicBezTo>
                  <a:cubicBezTo>
                    <a:pt x="19430" y="24983"/>
                    <a:pt x="25007" y="19400"/>
                    <a:pt x="24997" y="12493"/>
                  </a:cubicBezTo>
                  <a:cubicBezTo>
                    <a:pt x="24986" y="5574"/>
                    <a:pt x="19417" y="1"/>
                    <a:pt x="1252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 name="Google Shape;20;p2"/>
          <p:cNvGrpSpPr/>
          <p:nvPr/>
        </p:nvGrpSpPr>
        <p:grpSpPr>
          <a:xfrm>
            <a:off x="2137815" y="4425800"/>
            <a:ext cx="714699" cy="717697"/>
            <a:chOff x="8428900" y="0"/>
            <a:chExt cx="715200" cy="718200"/>
          </a:xfrm>
        </p:grpSpPr>
        <p:sp>
          <p:nvSpPr>
            <p:cNvPr id="21" name="Google Shape;21;p2"/>
            <p:cNvSpPr/>
            <p:nvPr/>
          </p:nvSpPr>
          <p:spPr>
            <a:xfrm rot="-5400000">
              <a:off x="8427400" y="1500"/>
              <a:ext cx="718200" cy="7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8498546" y="71629"/>
              <a:ext cx="575907" cy="574941"/>
            </a:xfrm>
            <a:custGeom>
              <a:avLst/>
              <a:gdLst/>
              <a:ahLst/>
              <a:cxnLst/>
              <a:rect l="l" t="t" r="r" b="b"/>
              <a:pathLst>
                <a:path w="25034" h="24992" extrusionOk="0">
                  <a:moveTo>
                    <a:pt x="16570" y="6774"/>
                  </a:moveTo>
                  <a:cubicBezTo>
                    <a:pt x="16573" y="6774"/>
                    <a:pt x="16576" y="6774"/>
                    <a:pt x="16579" y="6774"/>
                  </a:cubicBezTo>
                  <a:cubicBezTo>
                    <a:pt x="17529" y="6779"/>
                    <a:pt x="18296" y="7556"/>
                    <a:pt x="18291" y="8506"/>
                  </a:cubicBezTo>
                  <a:cubicBezTo>
                    <a:pt x="18285" y="9442"/>
                    <a:pt x="17505" y="10221"/>
                    <a:pt x="16579" y="10221"/>
                  </a:cubicBezTo>
                  <a:cubicBezTo>
                    <a:pt x="16571" y="10221"/>
                    <a:pt x="16563" y="10221"/>
                    <a:pt x="16555" y="10221"/>
                  </a:cubicBezTo>
                  <a:cubicBezTo>
                    <a:pt x="15606" y="10206"/>
                    <a:pt x="14824" y="9416"/>
                    <a:pt x="14837" y="8483"/>
                  </a:cubicBezTo>
                  <a:cubicBezTo>
                    <a:pt x="14850" y="7538"/>
                    <a:pt x="15625" y="6774"/>
                    <a:pt x="16570" y="6774"/>
                  </a:cubicBezTo>
                  <a:close/>
                  <a:moveTo>
                    <a:pt x="8734" y="6775"/>
                  </a:moveTo>
                  <a:cubicBezTo>
                    <a:pt x="8747" y="6775"/>
                    <a:pt x="8760" y="6775"/>
                    <a:pt x="8773" y="6775"/>
                  </a:cubicBezTo>
                  <a:cubicBezTo>
                    <a:pt x="9722" y="6794"/>
                    <a:pt x="10472" y="7582"/>
                    <a:pt x="10449" y="8537"/>
                  </a:cubicBezTo>
                  <a:cubicBezTo>
                    <a:pt x="10427" y="9466"/>
                    <a:pt x="9659" y="10222"/>
                    <a:pt x="8743" y="10222"/>
                  </a:cubicBezTo>
                  <a:cubicBezTo>
                    <a:pt x="8734" y="10222"/>
                    <a:pt x="8724" y="10222"/>
                    <a:pt x="8715" y="10222"/>
                  </a:cubicBezTo>
                  <a:cubicBezTo>
                    <a:pt x="7750" y="10205"/>
                    <a:pt x="6974" y="9400"/>
                    <a:pt x="7010" y="8452"/>
                  </a:cubicBezTo>
                  <a:cubicBezTo>
                    <a:pt x="7046" y="7499"/>
                    <a:pt x="7793" y="6775"/>
                    <a:pt x="8734" y="6775"/>
                  </a:cubicBezTo>
                  <a:close/>
                  <a:moveTo>
                    <a:pt x="12891" y="14265"/>
                  </a:moveTo>
                  <a:cubicBezTo>
                    <a:pt x="14509" y="14265"/>
                    <a:pt x="16002" y="14793"/>
                    <a:pt x="17333" y="15870"/>
                  </a:cubicBezTo>
                  <a:cubicBezTo>
                    <a:pt x="18130" y="16517"/>
                    <a:pt x="18736" y="17316"/>
                    <a:pt x="19159" y="18253"/>
                  </a:cubicBezTo>
                  <a:cubicBezTo>
                    <a:pt x="19380" y="18738"/>
                    <a:pt x="19228" y="19220"/>
                    <a:pt x="18788" y="19427"/>
                  </a:cubicBezTo>
                  <a:cubicBezTo>
                    <a:pt x="18668" y="19483"/>
                    <a:pt x="18545" y="19511"/>
                    <a:pt x="18425" y="19511"/>
                  </a:cubicBezTo>
                  <a:cubicBezTo>
                    <a:pt x="18114" y="19511"/>
                    <a:pt x="17823" y="19326"/>
                    <a:pt x="17661" y="18981"/>
                  </a:cubicBezTo>
                  <a:cubicBezTo>
                    <a:pt x="17313" y="18247"/>
                    <a:pt x="16840" y="17613"/>
                    <a:pt x="16201" y="17115"/>
                  </a:cubicBezTo>
                  <a:cubicBezTo>
                    <a:pt x="15185" y="16323"/>
                    <a:pt x="14070" y="15940"/>
                    <a:pt x="12880" y="15940"/>
                  </a:cubicBezTo>
                  <a:cubicBezTo>
                    <a:pt x="12437" y="15940"/>
                    <a:pt x="11984" y="15993"/>
                    <a:pt x="11521" y="16098"/>
                  </a:cubicBezTo>
                  <a:cubicBezTo>
                    <a:pt x="9914" y="16461"/>
                    <a:pt x="8702" y="17371"/>
                    <a:pt x="7986" y="18884"/>
                  </a:cubicBezTo>
                  <a:cubicBezTo>
                    <a:pt x="7839" y="19193"/>
                    <a:pt x="7654" y="19442"/>
                    <a:pt x="7285" y="19497"/>
                  </a:cubicBezTo>
                  <a:cubicBezTo>
                    <a:pt x="7241" y="19504"/>
                    <a:pt x="7196" y="19508"/>
                    <a:pt x="7153" y="19508"/>
                  </a:cubicBezTo>
                  <a:cubicBezTo>
                    <a:pt x="6695" y="19508"/>
                    <a:pt x="6328" y="19141"/>
                    <a:pt x="6332" y="18530"/>
                  </a:cubicBezTo>
                  <a:cubicBezTo>
                    <a:pt x="6400" y="18374"/>
                    <a:pt x="6501" y="18085"/>
                    <a:pt x="6647" y="17820"/>
                  </a:cubicBezTo>
                  <a:cubicBezTo>
                    <a:pt x="7750" y="15833"/>
                    <a:pt x="9464" y="14699"/>
                    <a:pt x="11683" y="14359"/>
                  </a:cubicBezTo>
                  <a:cubicBezTo>
                    <a:pt x="12093" y="14296"/>
                    <a:pt x="12496" y="14265"/>
                    <a:pt x="12891" y="14265"/>
                  </a:cubicBezTo>
                  <a:close/>
                  <a:moveTo>
                    <a:pt x="12527" y="1"/>
                  </a:moveTo>
                  <a:cubicBezTo>
                    <a:pt x="5687" y="1"/>
                    <a:pt x="50" y="5459"/>
                    <a:pt x="25" y="12469"/>
                  </a:cubicBezTo>
                  <a:cubicBezTo>
                    <a:pt x="0" y="19315"/>
                    <a:pt x="5475" y="24967"/>
                    <a:pt x="12490" y="24991"/>
                  </a:cubicBezTo>
                  <a:cubicBezTo>
                    <a:pt x="12504" y="24991"/>
                    <a:pt x="12517" y="24991"/>
                    <a:pt x="12531" y="24991"/>
                  </a:cubicBezTo>
                  <a:cubicBezTo>
                    <a:pt x="19372" y="24991"/>
                    <a:pt x="24988" y="19514"/>
                    <a:pt x="25012" y="12526"/>
                  </a:cubicBezTo>
                  <a:cubicBezTo>
                    <a:pt x="25034" y="5669"/>
                    <a:pt x="19554" y="36"/>
                    <a:pt x="12546" y="1"/>
                  </a:cubicBezTo>
                  <a:cubicBezTo>
                    <a:pt x="12540" y="1"/>
                    <a:pt x="12533" y="1"/>
                    <a:pt x="1252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 name="Google Shape;23;p2"/>
          <p:cNvGrpSpPr/>
          <p:nvPr/>
        </p:nvGrpSpPr>
        <p:grpSpPr>
          <a:xfrm>
            <a:off x="2850311" y="4425794"/>
            <a:ext cx="714699" cy="717697"/>
            <a:chOff x="8428900" y="718050"/>
            <a:chExt cx="715200" cy="718200"/>
          </a:xfrm>
        </p:grpSpPr>
        <p:sp>
          <p:nvSpPr>
            <p:cNvPr id="24" name="Google Shape;24;p2"/>
            <p:cNvSpPr/>
            <p:nvPr/>
          </p:nvSpPr>
          <p:spPr>
            <a:xfrm rot="-5400000">
              <a:off x="8427400" y="719550"/>
              <a:ext cx="718200" cy="7152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8498564" y="789387"/>
              <a:ext cx="575872" cy="575526"/>
            </a:xfrm>
            <a:custGeom>
              <a:avLst/>
              <a:gdLst/>
              <a:ahLst/>
              <a:cxnLst/>
              <a:rect l="l" t="t" r="r" b="b"/>
              <a:pathLst>
                <a:path w="25008" h="24993" extrusionOk="0">
                  <a:moveTo>
                    <a:pt x="16553" y="6774"/>
                  </a:moveTo>
                  <a:cubicBezTo>
                    <a:pt x="16555" y="6774"/>
                    <a:pt x="16557" y="6774"/>
                    <a:pt x="16559" y="6774"/>
                  </a:cubicBezTo>
                  <a:cubicBezTo>
                    <a:pt x="17509" y="6777"/>
                    <a:pt x="18279" y="7551"/>
                    <a:pt x="18278" y="8500"/>
                  </a:cubicBezTo>
                  <a:cubicBezTo>
                    <a:pt x="18274" y="9440"/>
                    <a:pt x="17493" y="10221"/>
                    <a:pt x="16560" y="10221"/>
                  </a:cubicBezTo>
                  <a:cubicBezTo>
                    <a:pt x="16556" y="10221"/>
                    <a:pt x="16552" y="10221"/>
                    <a:pt x="16547" y="10220"/>
                  </a:cubicBezTo>
                  <a:cubicBezTo>
                    <a:pt x="15602" y="10212"/>
                    <a:pt x="14817" y="9422"/>
                    <a:pt x="14823" y="8487"/>
                  </a:cubicBezTo>
                  <a:cubicBezTo>
                    <a:pt x="14830" y="7544"/>
                    <a:pt x="15606" y="6774"/>
                    <a:pt x="16553" y="6774"/>
                  </a:cubicBezTo>
                  <a:close/>
                  <a:moveTo>
                    <a:pt x="8718" y="6774"/>
                  </a:moveTo>
                  <a:cubicBezTo>
                    <a:pt x="9667" y="6774"/>
                    <a:pt x="10434" y="7537"/>
                    <a:pt x="10438" y="8487"/>
                  </a:cubicBezTo>
                  <a:cubicBezTo>
                    <a:pt x="10442" y="9436"/>
                    <a:pt x="9673" y="10215"/>
                    <a:pt x="8725" y="10222"/>
                  </a:cubicBezTo>
                  <a:cubicBezTo>
                    <a:pt x="8721" y="10222"/>
                    <a:pt x="8718" y="10222"/>
                    <a:pt x="8714" y="10222"/>
                  </a:cubicBezTo>
                  <a:cubicBezTo>
                    <a:pt x="7779" y="10222"/>
                    <a:pt x="7003" y="9448"/>
                    <a:pt x="6997" y="8501"/>
                  </a:cubicBezTo>
                  <a:cubicBezTo>
                    <a:pt x="6988" y="7553"/>
                    <a:pt x="7758" y="6777"/>
                    <a:pt x="8710" y="6774"/>
                  </a:cubicBezTo>
                  <a:cubicBezTo>
                    <a:pt x="8713" y="6774"/>
                    <a:pt x="8716" y="6774"/>
                    <a:pt x="8718" y="6774"/>
                  </a:cubicBezTo>
                  <a:close/>
                  <a:moveTo>
                    <a:pt x="6864" y="14398"/>
                  </a:moveTo>
                  <a:cubicBezTo>
                    <a:pt x="7147" y="14398"/>
                    <a:pt x="7421" y="14546"/>
                    <a:pt x="7580" y="14815"/>
                  </a:cubicBezTo>
                  <a:cubicBezTo>
                    <a:pt x="7754" y="15113"/>
                    <a:pt x="7887" y="15439"/>
                    <a:pt x="8083" y="15721"/>
                  </a:cubicBezTo>
                  <a:cubicBezTo>
                    <a:pt x="9017" y="17053"/>
                    <a:pt x="10317" y="17763"/>
                    <a:pt x="11922" y="17932"/>
                  </a:cubicBezTo>
                  <a:cubicBezTo>
                    <a:pt x="12142" y="17955"/>
                    <a:pt x="12358" y="17966"/>
                    <a:pt x="12571" y="17966"/>
                  </a:cubicBezTo>
                  <a:cubicBezTo>
                    <a:pt x="13796" y="17966"/>
                    <a:pt x="14916" y="17583"/>
                    <a:pt x="15916" y="16798"/>
                  </a:cubicBezTo>
                  <a:cubicBezTo>
                    <a:pt x="16538" y="16309"/>
                    <a:pt x="17007" y="15695"/>
                    <a:pt x="17344" y="14979"/>
                  </a:cubicBezTo>
                  <a:cubicBezTo>
                    <a:pt x="17522" y="14605"/>
                    <a:pt x="17810" y="14403"/>
                    <a:pt x="18132" y="14403"/>
                  </a:cubicBezTo>
                  <a:cubicBezTo>
                    <a:pt x="18190" y="14403"/>
                    <a:pt x="18248" y="14409"/>
                    <a:pt x="18307" y="14422"/>
                  </a:cubicBezTo>
                  <a:cubicBezTo>
                    <a:pt x="18858" y="14543"/>
                    <a:pt x="19118" y="15097"/>
                    <a:pt x="18877" y="15638"/>
                  </a:cubicBezTo>
                  <a:cubicBezTo>
                    <a:pt x="18396" y="16715"/>
                    <a:pt x="17676" y="17601"/>
                    <a:pt x="16724" y="18293"/>
                  </a:cubicBezTo>
                  <a:cubicBezTo>
                    <a:pt x="15504" y="19178"/>
                    <a:pt x="14037" y="19650"/>
                    <a:pt x="12187" y="19650"/>
                  </a:cubicBezTo>
                  <a:cubicBezTo>
                    <a:pt x="12165" y="19650"/>
                    <a:pt x="12143" y="19650"/>
                    <a:pt x="12120" y="19650"/>
                  </a:cubicBezTo>
                  <a:cubicBezTo>
                    <a:pt x="9826" y="19535"/>
                    <a:pt x="7710" y="18481"/>
                    <a:pt x="6362" y="16101"/>
                  </a:cubicBezTo>
                  <a:cubicBezTo>
                    <a:pt x="6258" y="15920"/>
                    <a:pt x="6168" y="15726"/>
                    <a:pt x="6095" y="15529"/>
                  </a:cubicBezTo>
                  <a:cubicBezTo>
                    <a:pt x="5938" y="15110"/>
                    <a:pt x="6117" y="14670"/>
                    <a:pt x="6506" y="14481"/>
                  </a:cubicBezTo>
                  <a:cubicBezTo>
                    <a:pt x="6621" y="14425"/>
                    <a:pt x="6744" y="14398"/>
                    <a:pt x="6864" y="14398"/>
                  </a:cubicBezTo>
                  <a:close/>
                  <a:moveTo>
                    <a:pt x="12521" y="1"/>
                  </a:moveTo>
                  <a:cubicBezTo>
                    <a:pt x="12515" y="1"/>
                    <a:pt x="12508" y="1"/>
                    <a:pt x="12502" y="1"/>
                  </a:cubicBezTo>
                  <a:cubicBezTo>
                    <a:pt x="5577" y="11"/>
                    <a:pt x="1" y="5591"/>
                    <a:pt x="11" y="12499"/>
                  </a:cubicBezTo>
                  <a:cubicBezTo>
                    <a:pt x="22" y="19420"/>
                    <a:pt x="5590" y="24992"/>
                    <a:pt x="12492" y="24992"/>
                  </a:cubicBezTo>
                  <a:cubicBezTo>
                    <a:pt x="12497" y="24992"/>
                    <a:pt x="12502" y="24992"/>
                    <a:pt x="12507" y="24992"/>
                  </a:cubicBezTo>
                  <a:cubicBezTo>
                    <a:pt x="19430" y="24983"/>
                    <a:pt x="25007" y="19400"/>
                    <a:pt x="24997" y="12493"/>
                  </a:cubicBezTo>
                  <a:cubicBezTo>
                    <a:pt x="24986" y="5574"/>
                    <a:pt x="19417" y="1"/>
                    <a:pt x="1252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 name="Google Shape;26;p2"/>
          <p:cNvGrpSpPr/>
          <p:nvPr/>
        </p:nvGrpSpPr>
        <p:grpSpPr>
          <a:xfrm>
            <a:off x="3562808" y="4425800"/>
            <a:ext cx="714699" cy="717697"/>
            <a:chOff x="8428900" y="0"/>
            <a:chExt cx="715200" cy="718200"/>
          </a:xfrm>
        </p:grpSpPr>
        <p:sp>
          <p:nvSpPr>
            <p:cNvPr id="27" name="Google Shape;27;p2"/>
            <p:cNvSpPr/>
            <p:nvPr/>
          </p:nvSpPr>
          <p:spPr>
            <a:xfrm rot="-5400000">
              <a:off x="8427400" y="1500"/>
              <a:ext cx="718200" cy="7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8498546" y="71629"/>
              <a:ext cx="575907" cy="574941"/>
            </a:xfrm>
            <a:custGeom>
              <a:avLst/>
              <a:gdLst/>
              <a:ahLst/>
              <a:cxnLst/>
              <a:rect l="l" t="t" r="r" b="b"/>
              <a:pathLst>
                <a:path w="25034" h="24992" extrusionOk="0">
                  <a:moveTo>
                    <a:pt x="16570" y="6774"/>
                  </a:moveTo>
                  <a:cubicBezTo>
                    <a:pt x="16573" y="6774"/>
                    <a:pt x="16576" y="6774"/>
                    <a:pt x="16579" y="6774"/>
                  </a:cubicBezTo>
                  <a:cubicBezTo>
                    <a:pt x="17529" y="6779"/>
                    <a:pt x="18296" y="7556"/>
                    <a:pt x="18291" y="8506"/>
                  </a:cubicBezTo>
                  <a:cubicBezTo>
                    <a:pt x="18285" y="9442"/>
                    <a:pt x="17505" y="10221"/>
                    <a:pt x="16579" y="10221"/>
                  </a:cubicBezTo>
                  <a:cubicBezTo>
                    <a:pt x="16571" y="10221"/>
                    <a:pt x="16563" y="10221"/>
                    <a:pt x="16555" y="10221"/>
                  </a:cubicBezTo>
                  <a:cubicBezTo>
                    <a:pt x="15606" y="10206"/>
                    <a:pt x="14824" y="9416"/>
                    <a:pt x="14837" y="8483"/>
                  </a:cubicBezTo>
                  <a:cubicBezTo>
                    <a:pt x="14850" y="7538"/>
                    <a:pt x="15625" y="6774"/>
                    <a:pt x="16570" y="6774"/>
                  </a:cubicBezTo>
                  <a:close/>
                  <a:moveTo>
                    <a:pt x="8734" y="6775"/>
                  </a:moveTo>
                  <a:cubicBezTo>
                    <a:pt x="8747" y="6775"/>
                    <a:pt x="8760" y="6775"/>
                    <a:pt x="8773" y="6775"/>
                  </a:cubicBezTo>
                  <a:cubicBezTo>
                    <a:pt x="9722" y="6794"/>
                    <a:pt x="10472" y="7582"/>
                    <a:pt x="10449" y="8537"/>
                  </a:cubicBezTo>
                  <a:cubicBezTo>
                    <a:pt x="10427" y="9466"/>
                    <a:pt x="9659" y="10222"/>
                    <a:pt x="8743" y="10222"/>
                  </a:cubicBezTo>
                  <a:cubicBezTo>
                    <a:pt x="8734" y="10222"/>
                    <a:pt x="8724" y="10222"/>
                    <a:pt x="8715" y="10222"/>
                  </a:cubicBezTo>
                  <a:cubicBezTo>
                    <a:pt x="7750" y="10205"/>
                    <a:pt x="6974" y="9400"/>
                    <a:pt x="7010" y="8452"/>
                  </a:cubicBezTo>
                  <a:cubicBezTo>
                    <a:pt x="7046" y="7499"/>
                    <a:pt x="7793" y="6775"/>
                    <a:pt x="8734" y="6775"/>
                  </a:cubicBezTo>
                  <a:close/>
                  <a:moveTo>
                    <a:pt x="12891" y="14265"/>
                  </a:moveTo>
                  <a:cubicBezTo>
                    <a:pt x="14509" y="14265"/>
                    <a:pt x="16002" y="14793"/>
                    <a:pt x="17333" y="15870"/>
                  </a:cubicBezTo>
                  <a:cubicBezTo>
                    <a:pt x="18130" y="16517"/>
                    <a:pt x="18736" y="17316"/>
                    <a:pt x="19159" y="18253"/>
                  </a:cubicBezTo>
                  <a:cubicBezTo>
                    <a:pt x="19380" y="18738"/>
                    <a:pt x="19228" y="19220"/>
                    <a:pt x="18788" y="19427"/>
                  </a:cubicBezTo>
                  <a:cubicBezTo>
                    <a:pt x="18668" y="19483"/>
                    <a:pt x="18545" y="19511"/>
                    <a:pt x="18425" y="19511"/>
                  </a:cubicBezTo>
                  <a:cubicBezTo>
                    <a:pt x="18114" y="19511"/>
                    <a:pt x="17823" y="19326"/>
                    <a:pt x="17661" y="18981"/>
                  </a:cubicBezTo>
                  <a:cubicBezTo>
                    <a:pt x="17313" y="18247"/>
                    <a:pt x="16840" y="17613"/>
                    <a:pt x="16201" y="17115"/>
                  </a:cubicBezTo>
                  <a:cubicBezTo>
                    <a:pt x="15185" y="16323"/>
                    <a:pt x="14070" y="15940"/>
                    <a:pt x="12880" y="15940"/>
                  </a:cubicBezTo>
                  <a:cubicBezTo>
                    <a:pt x="12437" y="15940"/>
                    <a:pt x="11984" y="15993"/>
                    <a:pt x="11521" y="16098"/>
                  </a:cubicBezTo>
                  <a:cubicBezTo>
                    <a:pt x="9914" y="16461"/>
                    <a:pt x="8702" y="17371"/>
                    <a:pt x="7986" y="18884"/>
                  </a:cubicBezTo>
                  <a:cubicBezTo>
                    <a:pt x="7839" y="19193"/>
                    <a:pt x="7654" y="19442"/>
                    <a:pt x="7285" y="19497"/>
                  </a:cubicBezTo>
                  <a:cubicBezTo>
                    <a:pt x="7241" y="19504"/>
                    <a:pt x="7196" y="19508"/>
                    <a:pt x="7153" y="19508"/>
                  </a:cubicBezTo>
                  <a:cubicBezTo>
                    <a:pt x="6695" y="19508"/>
                    <a:pt x="6328" y="19141"/>
                    <a:pt x="6332" y="18530"/>
                  </a:cubicBezTo>
                  <a:cubicBezTo>
                    <a:pt x="6400" y="18374"/>
                    <a:pt x="6501" y="18085"/>
                    <a:pt x="6647" y="17820"/>
                  </a:cubicBezTo>
                  <a:cubicBezTo>
                    <a:pt x="7750" y="15833"/>
                    <a:pt x="9464" y="14699"/>
                    <a:pt x="11683" y="14359"/>
                  </a:cubicBezTo>
                  <a:cubicBezTo>
                    <a:pt x="12093" y="14296"/>
                    <a:pt x="12496" y="14265"/>
                    <a:pt x="12891" y="14265"/>
                  </a:cubicBezTo>
                  <a:close/>
                  <a:moveTo>
                    <a:pt x="12527" y="1"/>
                  </a:moveTo>
                  <a:cubicBezTo>
                    <a:pt x="5687" y="1"/>
                    <a:pt x="50" y="5459"/>
                    <a:pt x="25" y="12469"/>
                  </a:cubicBezTo>
                  <a:cubicBezTo>
                    <a:pt x="0" y="19315"/>
                    <a:pt x="5475" y="24967"/>
                    <a:pt x="12490" y="24991"/>
                  </a:cubicBezTo>
                  <a:cubicBezTo>
                    <a:pt x="12504" y="24991"/>
                    <a:pt x="12517" y="24991"/>
                    <a:pt x="12531" y="24991"/>
                  </a:cubicBezTo>
                  <a:cubicBezTo>
                    <a:pt x="19372" y="24991"/>
                    <a:pt x="24988" y="19514"/>
                    <a:pt x="25012" y="12526"/>
                  </a:cubicBezTo>
                  <a:cubicBezTo>
                    <a:pt x="25034" y="5669"/>
                    <a:pt x="19554" y="36"/>
                    <a:pt x="12546" y="1"/>
                  </a:cubicBezTo>
                  <a:cubicBezTo>
                    <a:pt x="12540" y="1"/>
                    <a:pt x="12533" y="1"/>
                    <a:pt x="1252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9" name="Google Shape;29;p2"/>
          <p:cNvGrpSpPr/>
          <p:nvPr/>
        </p:nvGrpSpPr>
        <p:grpSpPr>
          <a:xfrm>
            <a:off x="4275304" y="4425794"/>
            <a:ext cx="714699" cy="717697"/>
            <a:chOff x="8428900" y="718050"/>
            <a:chExt cx="715200" cy="718200"/>
          </a:xfrm>
        </p:grpSpPr>
        <p:sp>
          <p:nvSpPr>
            <p:cNvPr id="30" name="Google Shape;30;p2"/>
            <p:cNvSpPr/>
            <p:nvPr/>
          </p:nvSpPr>
          <p:spPr>
            <a:xfrm rot="-5400000">
              <a:off x="8427400" y="719550"/>
              <a:ext cx="718200" cy="7152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8498564" y="789387"/>
              <a:ext cx="575872" cy="575526"/>
            </a:xfrm>
            <a:custGeom>
              <a:avLst/>
              <a:gdLst/>
              <a:ahLst/>
              <a:cxnLst/>
              <a:rect l="l" t="t" r="r" b="b"/>
              <a:pathLst>
                <a:path w="25008" h="24993" extrusionOk="0">
                  <a:moveTo>
                    <a:pt x="16553" y="6774"/>
                  </a:moveTo>
                  <a:cubicBezTo>
                    <a:pt x="16555" y="6774"/>
                    <a:pt x="16557" y="6774"/>
                    <a:pt x="16559" y="6774"/>
                  </a:cubicBezTo>
                  <a:cubicBezTo>
                    <a:pt x="17509" y="6777"/>
                    <a:pt x="18279" y="7551"/>
                    <a:pt x="18278" y="8500"/>
                  </a:cubicBezTo>
                  <a:cubicBezTo>
                    <a:pt x="18274" y="9440"/>
                    <a:pt x="17493" y="10221"/>
                    <a:pt x="16560" y="10221"/>
                  </a:cubicBezTo>
                  <a:cubicBezTo>
                    <a:pt x="16556" y="10221"/>
                    <a:pt x="16552" y="10221"/>
                    <a:pt x="16547" y="10220"/>
                  </a:cubicBezTo>
                  <a:cubicBezTo>
                    <a:pt x="15602" y="10212"/>
                    <a:pt x="14817" y="9422"/>
                    <a:pt x="14823" y="8487"/>
                  </a:cubicBezTo>
                  <a:cubicBezTo>
                    <a:pt x="14830" y="7544"/>
                    <a:pt x="15606" y="6774"/>
                    <a:pt x="16553" y="6774"/>
                  </a:cubicBezTo>
                  <a:close/>
                  <a:moveTo>
                    <a:pt x="8718" y="6774"/>
                  </a:moveTo>
                  <a:cubicBezTo>
                    <a:pt x="9667" y="6774"/>
                    <a:pt x="10434" y="7537"/>
                    <a:pt x="10438" y="8487"/>
                  </a:cubicBezTo>
                  <a:cubicBezTo>
                    <a:pt x="10442" y="9436"/>
                    <a:pt x="9673" y="10215"/>
                    <a:pt x="8725" y="10222"/>
                  </a:cubicBezTo>
                  <a:cubicBezTo>
                    <a:pt x="8721" y="10222"/>
                    <a:pt x="8718" y="10222"/>
                    <a:pt x="8714" y="10222"/>
                  </a:cubicBezTo>
                  <a:cubicBezTo>
                    <a:pt x="7779" y="10222"/>
                    <a:pt x="7003" y="9448"/>
                    <a:pt x="6997" y="8501"/>
                  </a:cubicBezTo>
                  <a:cubicBezTo>
                    <a:pt x="6988" y="7553"/>
                    <a:pt x="7758" y="6777"/>
                    <a:pt x="8710" y="6774"/>
                  </a:cubicBezTo>
                  <a:cubicBezTo>
                    <a:pt x="8713" y="6774"/>
                    <a:pt x="8716" y="6774"/>
                    <a:pt x="8718" y="6774"/>
                  </a:cubicBezTo>
                  <a:close/>
                  <a:moveTo>
                    <a:pt x="6864" y="14398"/>
                  </a:moveTo>
                  <a:cubicBezTo>
                    <a:pt x="7147" y="14398"/>
                    <a:pt x="7421" y="14546"/>
                    <a:pt x="7580" y="14815"/>
                  </a:cubicBezTo>
                  <a:cubicBezTo>
                    <a:pt x="7754" y="15113"/>
                    <a:pt x="7887" y="15439"/>
                    <a:pt x="8083" y="15721"/>
                  </a:cubicBezTo>
                  <a:cubicBezTo>
                    <a:pt x="9017" y="17053"/>
                    <a:pt x="10317" y="17763"/>
                    <a:pt x="11922" y="17932"/>
                  </a:cubicBezTo>
                  <a:cubicBezTo>
                    <a:pt x="12142" y="17955"/>
                    <a:pt x="12358" y="17966"/>
                    <a:pt x="12571" y="17966"/>
                  </a:cubicBezTo>
                  <a:cubicBezTo>
                    <a:pt x="13796" y="17966"/>
                    <a:pt x="14916" y="17583"/>
                    <a:pt x="15916" y="16798"/>
                  </a:cubicBezTo>
                  <a:cubicBezTo>
                    <a:pt x="16538" y="16309"/>
                    <a:pt x="17007" y="15695"/>
                    <a:pt x="17344" y="14979"/>
                  </a:cubicBezTo>
                  <a:cubicBezTo>
                    <a:pt x="17522" y="14605"/>
                    <a:pt x="17810" y="14403"/>
                    <a:pt x="18132" y="14403"/>
                  </a:cubicBezTo>
                  <a:cubicBezTo>
                    <a:pt x="18190" y="14403"/>
                    <a:pt x="18248" y="14409"/>
                    <a:pt x="18307" y="14422"/>
                  </a:cubicBezTo>
                  <a:cubicBezTo>
                    <a:pt x="18858" y="14543"/>
                    <a:pt x="19118" y="15097"/>
                    <a:pt x="18877" y="15638"/>
                  </a:cubicBezTo>
                  <a:cubicBezTo>
                    <a:pt x="18396" y="16715"/>
                    <a:pt x="17676" y="17601"/>
                    <a:pt x="16724" y="18293"/>
                  </a:cubicBezTo>
                  <a:cubicBezTo>
                    <a:pt x="15504" y="19178"/>
                    <a:pt x="14037" y="19650"/>
                    <a:pt x="12187" y="19650"/>
                  </a:cubicBezTo>
                  <a:cubicBezTo>
                    <a:pt x="12165" y="19650"/>
                    <a:pt x="12143" y="19650"/>
                    <a:pt x="12120" y="19650"/>
                  </a:cubicBezTo>
                  <a:cubicBezTo>
                    <a:pt x="9826" y="19535"/>
                    <a:pt x="7710" y="18481"/>
                    <a:pt x="6362" y="16101"/>
                  </a:cubicBezTo>
                  <a:cubicBezTo>
                    <a:pt x="6258" y="15920"/>
                    <a:pt x="6168" y="15726"/>
                    <a:pt x="6095" y="15529"/>
                  </a:cubicBezTo>
                  <a:cubicBezTo>
                    <a:pt x="5938" y="15110"/>
                    <a:pt x="6117" y="14670"/>
                    <a:pt x="6506" y="14481"/>
                  </a:cubicBezTo>
                  <a:cubicBezTo>
                    <a:pt x="6621" y="14425"/>
                    <a:pt x="6744" y="14398"/>
                    <a:pt x="6864" y="14398"/>
                  </a:cubicBezTo>
                  <a:close/>
                  <a:moveTo>
                    <a:pt x="12521" y="1"/>
                  </a:moveTo>
                  <a:cubicBezTo>
                    <a:pt x="12515" y="1"/>
                    <a:pt x="12508" y="1"/>
                    <a:pt x="12502" y="1"/>
                  </a:cubicBezTo>
                  <a:cubicBezTo>
                    <a:pt x="5577" y="11"/>
                    <a:pt x="1" y="5591"/>
                    <a:pt x="11" y="12499"/>
                  </a:cubicBezTo>
                  <a:cubicBezTo>
                    <a:pt x="22" y="19420"/>
                    <a:pt x="5590" y="24992"/>
                    <a:pt x="12492" y="24992"/>
                  </a:cubicBezTo>
                  <a:cubicBezTo>
                    <a:pt x="12497" y="24992"/>
                    <a:pt x="12502" y="24992"/>
                    <a:pt x="12507" y="24992"/>
                  </a:cubicBezTo>
                  <a:cubicBezTo>
                    <a:pt x="19430" y="24983"/>
                    <a:pt x="25007" y="19400"/>
                    <a:pt x="24997" y="12493"/>
                  </a:cubicBezTo>
                  <a:cubicBezTo>
                    <a:pt x="24986" y="5574"/>
                    <a:pt x="19417" y="1"/>
                    <a:pt x="1252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2" name="Google Shape;32;p2"/>
          <p:cNvGrpSpPr/>
          <p:nvPr/>
        </p:nvGrpSpPr>
        <p:grpSpPr>
          <a:xfrm>
            <a:off x="4987801" y="4425800"/>
            <a:ext cx="714699" cy="717697"/>
            <a:chOff x="8428900" y="0"/>
            <a:chExt cx="715200" cy="718200"/>
          </a:xfrm>
        </p:grpSpPr>
        <p:sp>
          <p:nvSpPr>
            <p:cNvPr id="33" name="Google Shape;33;p2"/>
            <p:cNvSpPr/>
            <p:nvPr/>
          </p:nvSpPr>
          <p:spPr>
            <a:xfrm rot="-5400000">
              <a:off x="8427400" y="1500"/>
              <a:ext cx="718200" cy="7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8498546" y="71629"/>
              <a:ext cx="575907" cy="574941"/>
            </a:xfrm>
            <a:custGeom>
              <a:avLst/>
              <a:gdLst/>
              <a:ahLst/>
              <a:cxnLst/>
              <a:rect l="l" t="t" r="r" b="b"/>
              <a:pathLst>
                <a:path w="25034" h="24992" extrusionOk="0">
                  <a:moveTo>
                    <a:pt x="16570" y="6774"/>
                  </a:moveTo>
                  <a:cubicBezTo>
                    <a:pt x="16573" y="6774"/>
                    <a:pt x="16576" y="6774"/>
                    <a:pt x="16579" y="6774"/>
                  </a:cubicBezTo>
                  <a:cubicBezTo>
                    <a:pt x="17529" y="6779"/>
                    <a:pt x="18296" y="7556"/>
                    <a:pt x="18291" y="8506"/>
                  </a:cubicBezTo>
                  <a:cubicBezTo>
                    <a:pt x="18285" y="9442"/>
                    <a:pt x="17505" y="10221"/>
                    <a:pt x="16579" y="10221"/>
                  </a:cubicBezTo>
                  <a:cubicBezTo>
                    <a:pt x="16571" y="10221"/>
                    <a:pt x="16563" y="10221"/>
                    <a:pt x="16555" y="10221"/>
                  </a:cubicBezTo>
                  <a:cubicBezTo>
                    <a:pt x="15606" y="10206"/>
                    <a:pt x="14824" y="9416"/>
                    <a:pt x="14837" y="8483"/>
                  </a:cubicBezTo>
                  <a:cubicBezTo>
                    <a:pt x="14850" y="7538"/>
                    <a:pt x="15625" y="6774"/>
                    <a:pt x="16570" y="6774"/>
                  </a:cubicBezTo>
                  <a:close/>
                  <a:moveTo>
                    <a:pt x="8734" y="6775"/>
                  </a:moveTo>
                  <a:cubicBezTo>
                    <a:pt x="8747" y="6775"/>
                    <a:pt x="8760" y="6775"/>
                    <a:pt x="8773" y="6775"/>
                  </a:cubicBezTo>
                  <a:cubicBezTo>
                    <a:pt x="9722" y="6794"/>
                    <a:pt x="10472" y="7582"/>
                    <a:pt x="10449" y="8537"/>
                  </a:cubicBezTo>
                  <a:cubicBezTo>
                    <a:pt x="10427" y="9466"/>
                    <a:pt x="9659" y="10222"/>
                    <a:pt x="8743" y="10222"/>
                  </a:cubicBezTo>
                  <a:cubicBezTo>
                    <a:pt x="8734" y="10222"/>
                    <a:pt x="8724" y="10222"/>
                    <a:pt x="8715" y="10222"/>
                  </a:cubicBezTo>
                  <a:cubicBezTo>
                    <a:pt x="7750" y="10205"/>
                    <a:pt x="6974" y="9400"/>
                    <a:pt x="7010" y="8452"/>
                  </a:cubicBezTo>
                  <a:cubicBezTo>
                    <a:pt x="7046" y="7499"/>
                    <a:pt x="7793" y="6775"/>
                    <a:pt x="8734" y="6775"/>
                  </a:cubicBezTo>
                  <a:close/>
                  <a:moveTo>
                    <a:pt x="12891" y="14265"/>
                  </a:moveTo>
                  <a:cubicBezTo>
                    <a:pt x="14509" y="14265"/>
                    <a:pt x="16002" y="14793"/>
                    <a:pt x="17333" y="15870"/>
                  </a:cubicBezTo>
                  <a:cubicBezTo>
                    <a:pt x="18130" y="16517"/>
                    <a:pt x="18736" y="17316"/>
                    <a:pt x="19159" y="18253"/>
                  </a:cubicBezTo>
                  <a:cubicBezTo>
                    <a:pt x="19380" y="18738"/>
                    <a:pt x="19228" y="19220"/>
                    <a:pt x="18788" y="19427"/>
                  </a:cubicBezTo>
                  <a:cubicBezTo>
                    <a:pt x="18668" y="19483"/>
                    <a:pt x="18545" y="19511"/>
                    <a:pt x="18425" y="19511"/>
                  </a:cubicBezTo>
                  <a:cubicBezTo>
                    <a:pt x="18114" y="19511"/>
                    <a:pt x="17823" y="19326"/>
                    <a:pt x="17661" y="18981"/>
                  </a:cubicBezTo>
                  <a:cubicBezTo>
                    <a:pt x="17313" y="18247"/>
                    <a:pt x="16840" y="17613"/>
                    <a:pt x="16201" y="17115"/>
                  </a:cubicBezTo>
                  <a:cubicBezTo>
                    <a:pt x="15185" y="16323"/>
                    <a:pt x="14070" y="15940"/>
                    <a:pt x="12880" y="15940"/>
                  </a:cubicBezTo>
                  <a:cubicBezTo>
                    <a:pt x="12437" y="15940"/>
                    <a:pt x="11984" y="15993"/>
                    <a:pt x="11521" y="16098"/>
                  </a:cubicBezTo>
                  <a:cubicBezTo>
                    <a:pt x="9914" y="16461"/>
                    <a:pt x="8702" y="17371"/>
                    <a:pt x="7986" y="18884"/>
                  </a:cubicBezTo>
                  <a:cubicBezTo>
                    <a:pt x="7839" y="19193"/>
                    <a:pt x="7654" y="19442"/>
                    <a:pt x="7285" y="19497"/>
                  </a:cubicBezTo>
                  <a:cubicBezTo>
                    <a:pt x="7241" y="19504"/>
                    <a:pt x="7196" y="19508"/>
                    <a:pt x="7153" y="19508"/>
                  </a:cubicBezTo>
                  <a:cubicBezTo>
                    <a:pt x="6695" y="19508"/>
                    <a:pt x="6328" y="19141"/>
                    <a:pt x="6332" y="18530"/>
                  </a:cubicBezTo>
                  <a:cubicBezTo>
                    <a:pt x="6400" y="18374"/>
                    <a:pt x="6501" y="18085"/>
                    <a:pt x="6647" y="17820"/>
                  </a:cubicBezTo>
                  <a:cubicBezTo>
                    <a:pt x="7750" y="15833"/>
                    <a:pt x="9464" y="14699"/>
                    <a:pt x="11683" y="14359"/>
                  </a:cubicBezTo>
                  <a:cubicBezTo>
                    <a:pt x="12093" y="14296"/>
                    <a:pt x="12496" y="14265"/>
                    <a:pt x="12891" y="14265"/>
                  </a:cubicBezTo>
                  <a:close/>
                  <a:moveTo>
                    <a:pt x="12527" y="1"/>
                  </a:moveTo>
                  <a:cubicBezTo>
                    <a:pt x="5687" y="1"/>
                    <a:pt x="50" y="5459"/>
                    <a:pt x="25" y="12469"/>
                  </a:cubicBezTo>
                  <a:cubicBezTo>
                    <a:pt x="0" y="19315"/>
                    <a:pt x="5475" y="24967"/>
                    <a:pt x="12490" y="24991"/>
                  </a:cubicBezTo>
                  <a:cubicBezTo>
                    <a:pt x="12504" y="24991"/>
                    <a:pt x="12517" y="24991"/>
                    <a:pt x="12531" y="24991"/>
                  </a:cubicBezTo>
                  <a:cubicBezTo>
                    <a:pt x="19372" y="24991"/>
                    <a:pt x="24988" y="19514"/>
                    <a:pt x="25012" y="12526"/>
                  </a:cubicBezTo>
                  <a:cubicBezTo>
                    <a:pt x="25034" y="5669"/>
                    <a:pt x="19554" y="36"/>
                    <a:pt x="12546" y="1"/>
                  </a:cubicBezTo>
                  <a:cubicBezTo>
                    <a:pt x="12540" y="1"/>
                    <a:pt x="12533" y="1"/>
                    <a:pt x="1252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5" name="Google Shape;35;p2"/>
          <p:cNvSpPr/>
          <p:nvPr/>
        </p:nvSpPr>
        <p:spPr>
          <a:xfrm>
            <a:off x="5700300" y="4425700"/>
            <a:ext cx="2728500" cy="7176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8428900" y="4425700"/>
            <a:ext cx="714900" cy="7176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7" name="Google Shape;37;p2"/>
          <p:cNvGrpSpPr/>
          <p:nvPr/>
        </p:nvGrpSpPr>
        <p:grpSpPr>
          <a:xfrm flipH="1">
            <a:off x="204" y="535000"/>
            <a:ext cx="3575574" cy="252900"/>
            <a:chOff x="715075" y="1069800"/>
            <a:chExt cx="2860688" cy="252900"/>
          </a:xfrm>
        </p:grpSpPr>
        <p:sp>
          <p:nvSpPr>
            <p:cNvPr id="38" name="Google Shape;38;p2"/>
            <p:cNvSpPr/>
            <p:nvPr/>
          </p:nvSpPr>
          <p:spPr>
            <a:xfrm>
              <a:off x="1399263" y="1069800"/>
              <a:ext cx="2176500" cy="2529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715075" y="1069800"/>
              <a:ext cx="715200" cy="2529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0" name="Google Shape;40;p2"/>
          <p:cNvGrpSpPr/>
          <p:nvPr/>
        </p:nvGrpSpPr>
        <p:grpSpPr>
          <a:xfrm rot="10800000">
            <a:off x="8566467" y="534993"/>
            <a:ext cx="439919" cy="409507"/>
            <a:chOff x="1083333" y="2000170"/>
            <a:chExt cx="309258" cy="287899"/>
          </a:xfrm>
        </p:grpSpPr>
        <p:sp>
          <p:nvSpPr>
            <p:cNvPr id="41" name="Google Shape;41;p2"/>
            <p:cNvSpPr/>
            <p:nvPr/>
          </p:nvSpPr>
          <p:spPr>
            <a:xfrm>
              <a:off x="1083333" y="2000170"/>
              <a:ext cx="58668" cy="58668"/>
            </a:xfrm>
            <a:custGeom>
              <a:avLst/>
              <a:gdLst/>
              <a:ahLst/>
              <a:cxnLst/>
              <a:rect l="l" t="t" r="r" b="b"/>
              <a:pathLst>
                <a:path w="1703" h="1703" extrusionOk="0">
                  <a:moveTo>
                    <a:pt x="0" y="0"/>
                  </a:moveTo>
                  <a:lnTo>
                    <a:pt x="0" y="1702"/>
                  </a:lnTo>
                  <a:lnTo>
                    <a:pt x="1702" y="1702"/>
                  </a:lnTo>
                  <a:lnTo>
                    <a:pt x="170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1208627" y="2000170"/>
              <a:ext cx="58634" cy="58668"/>
            </a:xfrm>
            <a:custGeom>
              <a:avLst/>
              <a:gdLst/>
              <a:ahLst/>
              <a:cxnLst/>
              <a:rect l="l" t="t" r="r" b="b"/>
              <a:pathLst>
                <a:path w="1702" h="1703" extrusionOk="0">
                  <a:moveTo>
                    <a:pt x="1" y="0"/>
                  </a:moveTo>
                  <a:lnTo>
                    <a:pt x="1" y="1702"/>
                  </a:lnTo>
                  <a:lnTo>
                    <a:pt x="1702" y="1702"/>
                  </a:lnTo>
                  <a:lnTo>
                    <a:pt x="170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1333887" y="2000170"/>
              <a:ext cx="58703" cy="58668"/>
            </a:xfrm>
            <a:custGeom>
              <a:avLst/>
              <a:gdLst/>
              <a:ahLst/>
              <a:cxnLst/>
              <a:rect l="l" t="t" r="r" b="b"/>
              <a:pathLst>
                <a:path w="1704" h="1703" extrusionOk="0">
                  <a:moveTo>
                    <a:pt x="1" y="0"/>
                  </a:moveTo>
                  <a:lnTo>
                    <a:pt x="1" y="1702"/>
                  </a:lnTo>
                  <a:lnTo>
                    <a:pt x="1703" y="1702"/>
                  </a:lnTo>
                  <a:lnTo>
                    <a:pt x="170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1083333" y="2114751"/>
              <a:ext cx="58668" cy="58668"/>
            </a:xfrm>
            <a:custGeom>
              <a:avLst/>
              <a:gdLst/>
              <a:ahLst/>
              <a:cxnLst/>
              <a:rect l="l" t="t" r="r" b="b"/>
              <a:pathLst>
                <a:path w="1703" h="1703" extrusionOk="0">
                  <a:moveTo>
                    <a:pt x="0" y="1"/>
                  </a:moveTo>
                  <a:lnTo>
                    <a:pt x="0" y="1702"/>
                  </a:lnTo>
                  <a:lnTo>
                    <a:pt x="1702" y="1702"/>
                  </a:lnTo>
                  <a:lnTo>
                    <a:pt x="1702"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1208627" y="2114751"/>
              <a:ext cx="58634" cy="58668"/>
            </a:xfrm>
            <a:custGeom>
              <a:avLst/>
              <a:gdLst/>
              <a:ahLst/>
              <a:cxnLst/>
              <a:rect l="l" t="t" r="r" b="b"/>
              <a:pathLst>
                <a:path w="1702" h="1703" extrusionOk="0">
                  <a:moveTo>
                    <a:pt x="1" y="1"/>
                  </a:moveTo>
                  <a:lnTo>
                    <a:pt x="1" y="1702"/>
                  </a:lnTo>
                  <a:lnTo>
                    <a:pt x="1702" y="1702"/>
                  </a:lnTo>
                  <a:lnTo>
                    <a:pt x="1702"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
            <p:cNvSpPr/>
            <p:nvPr/>
          </p:nvSpPr>
          <p:spPr>
            <a:xfrm>
              <a:off x="1333887" y="2114751"/>
              <a:ext cx="58703" cy="58668"/>
            </a:xfrm>
            <a:custGeom>
              <a:avLst/>
              <a:gdLst/>
              <a:ahLst/>
              <a:cxnLst/>
              <a:rect l="l" t="t" r="r" b="b"/>
              <a:pathLst>
                <a:path w="1704" h="1703" extrusionOk="0">
                  <a:moveTo>
                    <a:pt x="1" y="1"/>
                  </a:moveTo>
                  <a:lnTo>
                    <a:pt x="1" y="1702"/>
                  </a:lnTo>
                  <a:lnTo>
                    <a:pt x="1703" y="1702"/>
                  </a:lnTo>
                  <a:lnTo>
                    <a:pt x="1703"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2"/>
            <p:cNvSpPr/>
            <p:nvPr/>
          </p:nvSpPr>
          <p:spPr>
            <a:xfrm>
              <a:off x="1083333" y="2229366"/>
              <a:ext cx="58668" cy="58703"/>
            </a:xfrm>
            <a:custGeom>
              <a:avLst/>
              <a:gdLst/>
              <a:ahLst/>
              <a:cxnLst/>
              <a:rect l="l" t="t" r="r" b="b"/>
              <a:pathLst>
                <a:path w="1703" h="1704" extrusionOk="0">
                  <a:moveTo>
                    <a:pt x="0" y="1"/>
                  </a:moveTo>
                  <a:lnTo>
                    <a:pt x="0" y="1703"/>
                  </a:lnTo>
                  <a:lnTo>
                    <a:pt x="1702" y="1703"/>
                  </a:lnTo>
                  <a:lnTo>
                    <a:pt x="1702"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2"/>
            <p:cNvSpPr/>
            <p:nvPr/>
          </p:nvSpPr>
          <p:spPr>
            <a:xfrm>
              <a:off x="1208627" y="2229366"/>
              <a:ext cx="58634" cy="58703"/>
            </a:xfrm>
            <a:custGeom>
              <a:avLst/>
              <a:gdLst/>
              <a:ahLst/>
              <a:cxnLst/>
              <a:rect l="l" t="t" r="r" b="b"/>
              <a:pathLst>
                <a:path w="1702" h="1704" extrusionOk="0">
                  <a:moveTo>
                    <a:pt x="1" y="1"/>
                  </a:moveTo>
                  <a:lnTo>
                    <a:pt x="1" y="1703"/>
                  </a:lnTo>
                  <a:lnTo>
                    <a:pt x="1702" y="1703"/>
                  </a:lnTo>
                  <a:lnTo>
                    <a:pt x="1702"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
            <p:cNvSpPr/>
            <p:nvPr/>
          </p:nvSpPr>
          <p:spPr>
            <a:xfrm>
              <a:off x="1333887" y="2229366"/>
              <a:ext cx="58703" cy="58703"/>
            </a:xfrm>
            <a:custGeom>
              <a:avLst/>
              <a:gdLst/>
              <a:ahLst/>
              <a:cxnLst/>
              <a:rect l="l" t="t" r="r" b="b"/>
              <a:pathLst>
                <a:path w="1704" h="1704" extrusionOk="0">
                  <a:moveTo>
                    <a:pt x="1" y="1"/>
                  </a:moveTo>
                  <a:lnTo>
                    <a:pt x="1" y="1703"/>
                  </a:lnTo>
                  <a:lnTo>
                    <a:pt x="1703" y="1703"/>
                  </a:lnTo>
                  <a:lnTo>
                    <a:pt x="1703"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ackground">
  <p:cSld name="BLANK_1_1_1_1_1_1_1">
    <p:spTree>
      <p:nvGrpSpPr>
        <p:cNvPr id="1" name="Shape 547"/>
        <p:cNvGrpSpPr/>
        <p:nvPr/>
      </p:nvGrpSpPr>
      <p:grpSpPr>
        <a:xfrm>
          <a:off x="0" y="0"/>
          <a:ext cx="0" cy="0"/>
          <a:chOff x="0" y="0"/>
          <a:chExt cx="0" cy="0"/>
        </a:xfrm>
      </p:grpSpPr>
      <p:sp>
        <p:nvSpPr>
          <p:cNvPr id="548" name="Google Shape;548;p29"/>
          <p:cNvSpPr/>
          <p:nvPr/>
        </p:nvSpPr>
        <p:spPr>
          <a:xfrm>
            <a:off x="100" y="1971525"/>
            <a:ext cx="714600" cy="12018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49" name="Google Shape;549;p29"/>
          <p:cNvGrpSpPr/>
          <p:nvPr/>
        </p:nvGrpSpPr>
        <p:grpSpPr>
          <a:xfrm>
            <a:off x="1" y="536269"/>
            <a:ext cx="714699" cy="717697"/>
            <a:chOff x="8428900" y="718050"/>
            <a:chExt cx="715200" cy="718200"/>
          </a:xfrm>
        </p:grpSpPr>
        <p:sp>
          <p:nvSpPr>
            <p:cNvPr id="550" name="Google Shape;550;p29"/>
            <p:cNvSpPr/>
            <p:nvPr/>
          </p:nvSpPr>
          <p:spPr>
            <a:xfrm rot="-5400000">
              <a:off x="8427400" y="719550"/>
              <a:ext cx="718200" cy="7152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29"/>
            <p:cNvSpPr/>
            <p:nvPr/>
          </p:nvSpPr>
          <p:spPr>
            <a:xfrm>
              <a:off x="8498564" y="789387"/>
              <a:ext cx="575872" cy="575526"/>
            </a:xfrm>
            <a:custGeom>
              <a:avLst/>
              <a:gdLst/>
              <a:ahLst/>
              <a:cxnLst/>
              <a:rect l="l" t="t" r="r" b="b"/>
              <a:pathLst>
                <a:path w="25008" h="24993" extrusionOk="0">
                  <a:moveTo>
                    <a:pt x="16553" y="6774"/>
                  </a:moveTo>
                  <a:cubicBezTo>
                    <a:pt x="16555" y="6774"/>
                    <a:pt x="16557" y="6774"/>
                    <a:pt x="16559" y="6774"/>
                  </a:cubicBezTo>
                  <a:cubicBezTo>
                    <a:pt x="17509" y="6777"/>
                    <a:pt x="18279" y="7551"/>
                    <a:pt x="18278" y="8500"/>
                  </a:cubicBezTo>
                  <a:cubicBezTo>
                    <a:pt x="18274" y="9440"/>
                    <a:pt x="17493" y="10221"/>
                    <a:pt x="16560" y="10221"/>
                  </a:cubicBezTo>
                  <a:cubicBezTo>
                    <a:pt x="16556" y="10221"/>
                    <a:pt x="16552" y="10221"/>
                    <a:pt x="16547" y="10220"/>
                  </a:cubicBezTo>
                  <a:cubicBezTo>
                    <a:pt x="15602" y="10212"/>
                    <a:pt x="14817" y="9422"/>
                    <a:pt x="14823" y="8487"/>
                  </a:cubicBezTo>
                  <a:cubicBezTo>
                    <a:pt x="14830" y="7544"/>
                    <a:pt x="15606" y="6774"/>
                    <a:pt x="16553" y="6774"/>
                  </a:cubicBezTo>
                  <a:close/>
                  <a:moveTo>
                    <a:pt x="8718" y="6774"/>
                  </a:moveTo>
                  <a:cubicBezTo>
                    <a:pt x="9667" y="6774"/>
                    <a:pt x="10434" y="7537"/>
                    <a:pt x="10438" y="8487"/>
                  </a:cubicBezTo>
                  <a:cubicBezTo>
                    <a:pt x="10442" y="9436"/>
                    <a:pt x="9673" y="10215"/>
                    <a:pt x="8725" y="10222"/>
                  </a:cubicBezTo>
                  <a:cubicBezTo>
                    <a:pt x="8721" y="10222"/>
                    <a:pt x="8718" y="10222"/>
                    <a:pt x="8714" y="10222"/>
                  </a:cubicBezTo>
                  <a:cubicBezTo>
                    <a:pt x="7779" y="10222"/>
                    <a:pt x="7003" y="9448"/>
                    <a:pt x="6997" y="8501"/>
                  </a:cubicBezTo>
                  <a:cubicBezTo>
                    <a:pt x="6988" y="7553"/>
                    <a:pt x="7758" y="6777"/>
                    <a:pt x="8710" y="6774"/>
                  </a:cubicBezTo>
                  <a:cubicBezTo>
                    <a:pt x="8713" y="6774"/>
                    <a:pt x="8716" y="6774"/>
                    <a:pt x="8718" y="6774"/>
                  </a:cubicBezTo>
                  <a:close/>
                  <a:moveTo>
                    <a:pt x="6864" y="14398"/>
                  </a:moveTo>
                  <a:cubicBezTo>
                    <a:pt x="7147" y="14398"/>
                    <a:pt x="7421" y="14546"/>
                    <a:pt x="7580" y="14815"/>
                  </a:cubicBezTo>
                  <a:cubicBezTo>
                    <a:pt x="7754" y="15113"/>
                    <a:pt x="7887" y="15439"/>
                    <a:pt x="8083" y="15721"/>
                  </a:cubicBezTo>
                  <a:cubicBezTo>
                    <a:pt x="9017" y="17053"/>
                    <a:pt x="10317" y="17763"/>
                    <a:pt x="11922" y="17932"/>
                  </a:cubicBezTo>
                  <a:cubicBezTo>
                    <a:pt x="12142" y="17955"/>
                    <a:pt x="12358" y="17966"/>
                    <a:pt x="12571" y="17966"/>
                  </a:cubicBezTo>
                  <a:cubicBezTo>
                    <a:pt x="13796" y="17966"/>
                    <a:pt x="14916" y="17583"/>
                    <a:pt x="15916" y="16798"/>
                  </a:cubicBezTo>
                  <a:cubicBezTo>
                    <a:pt x="16538" y="16309"/>
                    <a:pt x="17007" y="15695"/>
                    <a:pt x="17344" y="14979"/>
                  </a:cubicBezTo>
                  <a:cubicBezTo>
                    <a:pt x="17522" y="14605"/>
                    <a:pt x="17810" y="14403"/>
                    <a:pt x="18132" y="14403"/>
                  </a:cubicBezTo>
                  <a:cubicBezTo>
                    <a:pt x="18190" y="14403"/>
                    <a:pt x="18248" y="14409"/>
                    <a:pt x="18307" y="14422"/>
                  </a:cubicBezTo>
                  <a:cubicBezTo>
                    <a:pt x="18858" y="14543"/>
                    <a:pt x="19118" y="15097"/>
                    <a:pt x="18877" y="15638"/>
                  </a:cubicBezTo>
                  <a:cubicBezTo>
                    <a:pt x="18396" y="16715"/>
                    <a:pt x="17676" y="17601"/>
                    <a:pt x="16724" y="18293"/>
                  </a:cubicBezTo>
                  <a:cubicBezTo>
                    <a:pt x="15504" y="19178"/>
                    <a:pt x="14037" y="19650"/>
                    <a:pt x="12187" y="19650"/>
                  </a:cubicBezTo>
                  <a:cubicBezTo>
                    <a:pt x="12165" y="19650"/>
                    <a:pt x="12143" y="19650"/>
                    <a:pt x="12120" y="19650"/>
                  </a:cubicBezTo>
                  <a:cubicBezTo>
                    <a:pt x="9826" y="19535"/>
                    <a:pt x="7710" y="18481"/>
                    <a:pt x="6362" y="16101"/>
                  </a:cubicBezTo>
                  <a:cubicBezTo>
                    <a:pt x="6258" y="15920"/>
                    <a:pt x="6168" y="15726"/>
                    <a:pt x="6095" y="15529"/>
                  </a:cubicBezTo>
                  <a:cubicBezTo>
                    <a:pt x="5938" y="15110"/>
                    <a:pt x="6117" y="14670"/>
                    <a:pt x="6506" y="14481"/>
                  </a:cubicBezTo>
                  <a:cubicBezTo>
                    <a:pt x="6621" y="14425"/>
                    <a:pt x="6744" y="14398"/>
                    <a:pt x="6864" y="14398"/>
                  </a:cubicBezTo>
                  <a:close/>
                  <a:moveTo>
                    <a:pt x="12521" y="1"/>
                  </a:moveTo>
                  <a:cubicBezTo>
                    <a:pt x="12515" y="1"/>
                    <a:pt x="12508" y="1"/>
                    <a:pt x="12502" y="1"/>
                  </a:cubicBezTo>
                  <a:cubicBezTo>
                    <a:pt x="5577" y="11"/>
                    <a:pt x="1" y="5591"/>
                    <a:pt x="11" y="12499"/>
                  </a:cubicBezTo>
                  <a:cubicBezTo>
                    <a:pt x="22" y="19420"/>
                    <a:pt x="5590" y="24992"/>
                    <a:pt x="12492" y="24992"/>
                  </a:cubicBezTo>
                  <a:cubicBezTo>
                    <a:pt x="12497" y="24992"/>
                    <a:pt x="12502" y="24992"/>
                    <a:pt x="12507" y="24992"/>
                  </a:cubicBezTo>
                  <a:cubicBezTo>
                    <a:pt x="19430" y="24983"/>
                    <a:pt x="25007" y="19400"/>
                    <a:pt x="24997" y="12493"/>
                  </a:cubicBezTo>
                  <a:cubicBezTo>
                    <a:pt x="24986" y="5574"/>
                    <a:pt x="19417" y="1"/>
                    <a:pt x="1252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52" name="Google Shape;552;p29"/>
          <p:cNvGrpSpPr/>
          <p:nvPr/>
        </p:nvGrpSpPr>
        <p:grpSpPr>
          <a:xfrm>
            <a:off x="1" y="3173169"/>
            <a:ext cx="714699" cy="717697"/>
            <a:chOff x="8428900" y="0"/>
            <a:chExt cx="715200" cy="718200"/>
          </a:xfrm>
        </p:grpSpPr>
        <p:sp>
          <p:nvSpPr>
            <p:cNvPr id="553" name="Google Shape;553;p29"/>
            <p:cNvSpPr/>
            <p:nvPr/>
          </p:nvSpPr>
          <p:spPr>
            <a:xfrm rot="-5400000">
              <a:off x="8427400" y="1500"/>
              <a:ext cx="718200" cy="7152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29"/>
            <p:cNvSpPr/>
            <p:nvPr/>
          </p:nvSpPr>
          <p:spPr>
            <a:xfrm>
              <a:off x="8498546" y="71629"/>
              <a:ext cx="575907" cy="574941"/>
            </a:xfrm>
            <a:custGeom>
              <a:avLst/>
              <a:gdLst/>
              <a:ahLst/>
              <a:cxnLst/>
              <a:rect l="l" t="t" r="r" b="b"/>
              <a:pathLst>
                <a:path w="25034" h="24992" extrusionOk="0">
                  <a:moveTo>
                    <a:pt x="16570" y="6774"/>
                  </a:moveTo>
                  <a:cubicBezTo>
                    <a:pt x="16573" y="6774"/>
                    <a:pt x="16576" y="6774"/>
                    <a:pt x="16579" y="6774"/>
                  </a:cubicBezTo>
                  <a:cubicBezTo>
                    <a:pt x="17529" y="6779"/>
                    <a:pt x="18296" y="7556"/>
                    <a:pt x="18291" y="8506"/>
                  </a:cubicBezTo>
                  <a:cubicBezTo>
                    <a:pt x="18285" y="9442"/>
                    <a:pt x="17505" y="10221"/>
                    <a:pt x="16579" y="10221"/>
                  </a:cubicBezTo>
                  <a:cubicBezTo>
                    <a:pt x="16571" y="10221"/>
                    <a:pt x="16563" y="10221"/>
                    <a:pt x="16555" y="10221"/>
                  </a:cubicBezTo>
                  <a:cubicBezTo>
                    <a:pt x="15606" y="10206"/>
                    <a:pt x="14824" y="9416"/>
                    <a:pt x="14837" y="8483"/>
                  </a:cubicBezTo>
                  <a:cubicBezTo>
                    <a:pt x="14850" y="7538"/>
                    <a:pt x="15625" y="6774"/>
                    <a:pt x="16570" y="6774"/>
                  </a:cubicBezTo>
                  <a:close/>
                  <a:moveTo>
                    <a:pt x="8734" y="6775"/>
                  </a:moveTo>
                  <a:cubicBezTo>
                    <a:pt x="8747" y="6775"/>
                    <a:pt x="8760" y="6775"/>
                    <a:pt x="8773" y="6775"/>
                  </a:cubicBezTo>
                  <a:cubicBezTo>
                    <a:pt x="9722" y="6794"/>
                    <a:pt x="10472" y="7582"/>
                    <a:pt x="10449" y="8537"/>
                  </a:cubicBezTo>
                  <a:cubicBezTo>
                    <a:pt x="10427" y="9466"/>
                    <a:pt x="9659" y="10222"/>
                    <a:pt x="8743" y="10222"/>
                  </a:cubicBezTo>
                  <a:cubicBezTo>
                    <a:pt x="8734" y="10222"/>
                    <a:pt x="8724" y="10222"/>
                    <a:pt x="8715" y="10222"/>
                  </a:cubicBezTo>
                  <a:cubicBezTo>
                    <a:pt x="7750" y="10205"/>
                    <a:pt x="6974" y="9400"/>
                    <a:pt x="7010" y="8452"/>
                  </a:cubicBezTo>
                  <a:cubicBezTo>
                    <a:pt x="7046" y="7499"/>
                    <a:pt x="7793" y="6775"/>
                    <a:pt x="8734" y="6775"/>
                  </a:cubicBezTo>
                  <a:close/>
                  <a:moveTo>
                    <a:pt x="12891" y="14265"/>
                  </a:moveTo>
                  <a:cubicBezTo>
                    <a:pt x="14509" y="14265"/>
                    <a:pt x="16002" y="14793"/>
                    <a:pt x="17333" y="15870"/>
                  </a:cubicBezTo>
                  <a:cubicBezTo>
                    <a:pt x="18130" y="16517"/>
                    <a:pt x="18736" y="17316"/>
                    <a:pt x="19159" y="18253"/>
                  </a:cubicBezTo>
                  <a:cubicBezTo>
                    <a:pt x="19380" y="18738"/>
                    <a:pt x="19228" y="19220"/>
                    <a:pt x="18788" y="19427"/>
                  </a:cubicBezTo>
                  <a:cubicBezTo>
                    <a:pt x="18668" y="19483"/>
                    <a:pt x="18545" y="19511"/>
                    <a:pt x="18425" y="19511"/>
                  </a:cubicBezTo>
                  <a:cubicBezTo>
                    <a:pt x="18114" y="19511"/>
                    <a:pt x="17823" y="19326"/>
                    <a:pt x="17661" y="18981"/>
                  </a:cubicBezTo>
                  <a:cubicBezTo>
                    <a:pt x="17313" y="18247"/>
                    <a:pt x="16840" y="17613"/>
                    <a:pt x="16201" y="17115"/>
                  </a:cubicBezTo>
                  <a:cubicBezTo>
                    <a:pt x="15185" y="16323"/>
                    <a:pt x="14070" y="15940"/>
                    <a:pt x="12880" y="15940"/>
                  </a:cubicBezTo>
                  <a:cubicBezTo>
                    <a:pt x="12437" y="15940"/>
                    <a:pt x="11984" y="15993"/>
                    <a:pt x="11521" y="16098"/>
                  </a:cubicBezTo>
                  <a:cubicBezTo>
                    <a:pt x="9914" y="16461"/>
                    <a:pt x="8702" y="17371"/>
                    <a:pt x="7986" y="18884"/>
                  </a:cubicBezTo>
                  <a:cubicBezTo>
                    <a:pt x="7839" y="19193"/>
                    <a:pt x="7654" y="19442"/>
                    <a:pt x="7285" y="19497"/>
                  </a:cubicBezTo>
                  <a:cubicBezTo>
                    <a:pt x="7241" y="19504"/>
                    <a:pt x="7196" y="19508"/>
                    <a:pt x="7153" y="19508"/>
                  </a:cubicBezTo>
                  <a:cubicBezTo>
                    <a:pt x="6695" y="19508"/>
                    <a:pt x="6328" y="19141"/>
                    <a:pt x="6332" y="18530"/>
                  </a:cubicBezTo>
                  <a:cubicBezTo>
                    <a:pt x="6400" y="18374"/>
                    <a:pt x="6501" y="18085"/>
                    <a:pt x="6647" y="17820"/>
                  </a:cubicBezTo>
                  <a:cubicBezTo>
                    <a:pt x="7750" y="15833"/>
                    <a:pt x="9464" y="14699"/>
                    <a:pt x="11683" y="14359"/>
                  </a:cubicBezTo>
                  <a:cubicBezTo>
                    <a:pt x="12093" y="14296"/>
                    <a:pt x="12496" y="14265"/>
                    <a:pt x="12891" y="14265"/>
                  </a:cubicBezTo>
                  <a:close/>
                  <a:moveTo>
                    <a:pt x="12527" y="1"/>
                  </a:moveTo>
                  <a:cubicBezTo>
                    <a:pt x="5687" y="1"/>
                    <a:pt x="50" y="5459"/>
                    <a:pt x="25" y="12469"/>
                  </a:cubicBezTo>
                  <a:cubicBezTo>
                    <a:pt x="0" y="19315"/>
                    <a:pt x="5475" y="24967"/>
                    <a:pt x="12490" y="24991"/>
                  </a:cubicBezTo>
                  <a:cubicBezTo>
                    <a:pt x="12504" y="24991"/>
                    <a:pt x="12517" y="24991"/>
                    <a:pt x="12531" y="24991"/>
                  </a:cubicBezTo>
                  <a:cubicBezTo>
                    <a:pt x="19372" y="24991"/>
                    <a:pt x="24988" y="19514"/>
                    <a:pt x="25012" y="12526"/>
                  </a:cubicBezTo>
                  <a:cubicBezTo>
                    <a:pt x="25034" y="5669"/>
                    <a:pt x="19554" y="36"/>
                    <a:pt x="12546" y="1"/>
                  </a:cubicBezTo>
                  <a:cubicBezTo>
                    <a:pt x="12540" y="1"/>
                    <a:pt x="12533" y="1"/>
                    <a:pt x="1252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55" name="Google Shape;555;p29"/>
          <p:cNvGrpSpPr/>
          <p:nvPr/>
        </p:nvGrpSpPr>
        <p:grpSpPr>
          <a:xfrm>
            <a:off x="1" y="1253825"/>
            <a:ext cx="714699" cy="717697"/>
            <a:chOff x="8428900" y="0"/>
            <a:chExt cx="715200" cy="718200"/>
          </a:xfrm>
        </p:grpSpPr>
        <p:sp>
          <p:nvSpPr>
            <p:cNvPr id="556" name="Google Shape;556;p29"/>
            <p:cNvSpPr/>
            <p:nvPr/>
          </p:nvSpPr>
          <p:spPr>
            <a:xfrm rot="-5400000">
              <a:off x="8427400" y="1500"/>
              <a:ext cx="718200" cy="7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7" name="Google Shape;557;p29"/>
            <p:cNvSpPr/>
            <p:nvPr/>
          </p:nvSpPr>
          <p:spPr>
            <a:xfrm>
              <a:off x="8498546" y="71629"/>
              <a:ext cx="575907" cy="574941"/>
            </a:xfrm>
            <a:custGeom>
              <a:avLst/>
              <a:gdLst/>
              <a:ahLst/>
              <a:cxnLst/>
              <a:rect l="l" t="t" r="r" b="b"/>
              <a:pathLst>
                <a:path w="25034" h="24992" extrusionOk="0">
                  <a:moveTo>
                    <a:pt x="16570" y="6774"/>
                  </a:moveTo>
                  <a:cubicBezTo>
                    <a:pt x="16573" y="6774"/>
                    <a:pt x="16576" y="6774"/>
                    <a:pt x="16579" y="6774"/>
                  </a:cubicBezTo>
                  <a:cubicBezTo>
                    <a:pt x="17529" y="6779"/>
                    <a:pt x="18296" y="7556"/>
                    <a:pt x="18291" y="8506"/>
                  </a:cubicBezTo>
                  <a:cubicBezTo>
                    <a:pt x="18285" y="9442"/>
                    <a:pt x="17505" y="10221"/>
                    <a:pt x="16579" y="10221"/>
                  </a:cubicBezTo>
                  <a:cubicBezTo>
                    <a:pt x="16571" y="10221"/>
                    <a:pt x="16563" y="10221"/>
                    <a:pt x="16555" y="10221"/>
                  </a:cubicBezTo>
                  <a:cubicBezTo>
                    <a:pt x="15606" y="10206"/>
                    <a:pt x="14824" y="9416"/>
                    <a:pt x="14837" y="8483"/>
                  </a:cubicBezTo>
                  <a:cubicBezTo>
                    <a:pt x="14850" y="7538"/>
                    <a:pt x="15625" y="6774"/>
                    <a:pt x="16570" y="6774"/>
                  </a:cubicBezTo>
                  <a:close/>
                  <a:moveTo>
                    <a:pt x="8734" y="6775"/>
                  </a:moveTo>
                  <a:cubicBezTo>
                    <a:pt x="8747" y="6775"/>
                    <a:pt x="8760" y="6775"/>
                    <a:pt x="8773" y="6775"/>
                  </a:cubicBezTo>
                  <a:cubicBezTo>
                    <a:pt x="9722" y="6794"/>
                    <a:pt x="10472" y="7582"/>
                    <a:pt x="10449" y="8537"/>
                  </a:cubicBezTo>
                  <a:cubicBezTo>
                    <a:pt x="10427" y="9466"/>
                    <a:pt x="9659" y="10222"/>
                    <a:pt x="8743" y="10222"/>
                  </a:cubicBezTo>
                  <a:cubicBezTo>
                    <a:pt x="8734" y="10222"/>
                    <a:pt x="8724" y="10222"/>
                    <a:pt x="8715" y="10222"/>
                  </a:cubicBezTo>
                  <a:cubicBezTo>
                    <a:pt x="7750" y="10205"/>
                    <a:pt x="6974" y="9400"/>
                    <a:pt x="7010" y="8452"/>
                  </a:cubicBezTo>
                  <a:cubicBezTo>
                    <a:pt x="7046" y="7499"/>
                    <a:pt x="7793" y="6775"/>
                    <a:pt x="8734" y="6775"/>
                  </a:cubicBezTo>
                  <a:close/>
                  <a:moveTo>
                    <a:pt x="12891" y="14265"/>
                  </a:moveTo>
                  <a:cubicBezTo>
                    <a:pt x="14509" y="14265"/>
                    <a:pt x="16002" y="14793"/>
                    <a:pt x="17333" y="15870"/>
                  </a:cubicBezTo>
                  <a:cubicBezTo>
                    <a:pt x="18130" y="16517"/>
                    <a:pt x="18736" y="17316"/>
                    <a:pt x="19159" y="18253"/>
                  </a:cubicBezTo>
                  <a:cubicBezTo>
                    <a:pt x="19380" y="18738"/>
                    <a:pt x="19228" y="19220"/>
                    <a:pt x="18788" y="19427"/>
                  </a:cubicBezTo>
                  <a:cubicBezTo>
                    <a:pt x="18668" y="19483"/>
                    <a:pt x="18545" y="19511"/>
                    <a:pt x="18425" y="19511"/>
                  </a:cubicBezTo>
                  <a:cubicBezTo>
                    <a:pt x="18114" y="19511"/>
                    <a:pt x="17823" y="19326"/>
                    <a:pt x="17661" y="18981"/>
                  </a:cubicBezTo>
                  <a:cubicBezTo>
                    <a:pt x="17313" y="18247"/>
                    <a:pt x="16840" y="17613"/>
                    <a:pt x="16201" y="17115"/>
                  </a:cubicBezTo>
                  <a:cubicBezTo>
                    <a:pt x="15185" y="16323"/>
                    <a:pt x="14070" y="15940"/>
                    <a:pt x="12880" y="15940"/>
                  </a:cubicBezTo>
                  <a:cubicBezTo>
                    <a:pt x="12437" y="15940"/>
                    <a:pt x="11984" y="15993"/>
                    <a:pt x="11521" y="16098"/>
                  </a:cubicBezTo>
                  <a:cubicBezTo>
                    <a:pt x="9914" y="16461"/>
                    <a:pt x="8702" y="17371"/>
                    <a:pt x="7986" y="18884"/>
                  </a:cubicBezTo>
                  <a:cubicBezTo>
                    <a:pt x="7839" y="19193"/>
                    <a:pt x="7654" y="19442"/>
                    <a:pt x="7285" y="19497"/>
                  </a:cubicBezTo>
                  <a:cubicBezTo>
                    <a:pt x="7241" y="19504"/>
                    <a:pt x="7196" y="19508"/>
                    <a:pt x="7153" y="19508"/>
                  </a:cubicBezTo>
                  <a:cubicBezTo>
                    <a:pt x="6695" y="19508"/>
                    <a:pt x="6328" y="19141"/>
                    <a:pt x="6332" y="18530"/>
                  </a:cubicBezTo>
                  <a:cubicBezTo>
                    <a:pt x="6400" y="18374"/>
                    <a:pt x="6501" y="18085"/>
                    <a:pt x="6647" y="17820"/>
                  </a:cubicBezTo>
                  <a:cubicBezTo>
                    <a:pt x="7750" y="15833"/>
                    <a:pt x="9464" y="14699"/>
                    <a:pt x="11683" y="14359"/>
                  </a:cubicBezTo>
                  <a:cubicBezTo>
                    <a:pt x="12093" y="14296"/>
                    <a:pt x="12496" y="14265"/>
                    <a:pt x="12891" y="14265"/>
                  </a:cubicBezTo>
                  <a:close/>
                  <a:moveTo>
                    <a:pt x="12527" y="1"/>
                  </a:moveTo>
                  <a:cubicBezTo>
                    <a:pt x="5687" y="1"/>
                    <a:pt x="50" y="5459"/>
                    <a:pt x="25" y="12469"/>
                  </a:cubicBezTo>
                  <a:cubicBezTo>
                    <a:pt x="0" y="19315"/>
                    <a:pt x="5475" y="24967"/>
                    <a:pt x="12490" y="24991"/>
                  </a:cubicBezTo>
                  <a:cubicBezTo>
                    <a:pt x="12504" y="24991"/>
                    <a:pt x="12517" y="24991"/>
                    <a:pt x="12531" y="24991"/>
                  </a:cubicBezTo>
                  <a:cubicBezTo>
                    <a:pt x="19372" y="24991"/>
                    <a:pt x="24988" y="19514"/>
                    <a:pt x="25012" y="12526"/>
                  </a:cubicBezTo>
                  <a:cubicBezTo>
                    <a:pt x="25034" y="5669"/>
                    <a:pt x="19554" y="36"/>
                    <a:pt x="12546" y="1"/>
                  </a:cubicBezTo>
                  <a:cubicBezTo>
                    <a:pt x="12540" y="1"/>
                    <a:pt x="12533" y="1"/>
                    <a:pt x="1252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58" name="Google Shape;558;p29"/>
          <p:cNvGrpSpPr/>
          <p:nvPr/>
        </p:nvGrpSpPr>
        <p:grpSpPr>
          <a:xfrm>
            <a:off x="1" y="3890725"/>
            <a:ext cx="714699" cy="717697"/>
            <a:chOff x="8428900" y="718050"/>
            <a:chExt cx="715200" cy="718200"/>
          </a:xfrm>
        </p:grpSpPr>
        <p:sp>
          <p:nvSpPr>
            <p:cNvPr id="559" name="Google Shape;559;p29"/>
            <p:cNvSpPr/>
            <p:nvPr/>
          </p:nvSpPr>
          <p:spPr>
            <a:xfrm rot="-5400000">
              <a:off x="8427400" y="719550"/>
              <a:ext cx="718200" cy="7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0" name="Google Shape;560;p29"/>
            <p:cNvSpPr/>
            <p:nvPr/>
          </p:nvSpPr>
          <p:spPr>
            <a:xfrm>
              <a:off x="8498564" y="789387"/>
              <a:ext cx="575872" cy="575526"/>
            </a:xfrm>
            <a:custGeom>
              <a:avLst/>
              <a:gdLst/>
              <a:ahLst/>
              <a:cxnLst/>
              <a:rect l="l" t="t" r="r" b="b"/>
              <a:pathLst>
                <a:path w="25008" h="24993" extrusionOk="0">
                  <a:moveTo>
                    <a:pt x="16553" y="6774"/>
                  </a:moveTo>
                  <a:cubicBezTo>
                    <a:pt x="16555" y="6774"/>
                    <a:pt x="16557" y="6774"/>
                    <a:pt x="16559" y="6774"/>
                  </a:cubicBezTo>
                  <a:cubicBezTo>
                    <a:pt x="17509" y="6777"/>
                    <a:pt x="18279" y="7551"/>
                    <a:pt x="18278" y="8500"/>
                  </a:cubicBezTo>
                  <a:cubicBezTo>
                    <a:pt x="18274" y="9440"/>
                    <a:pt x="17493" y="10221"/>
                    <a:pt x="16560" y="10221"/>
                  </a:cubicBezTo>
                  <a:cubicBezTo>
                    <a:pt x="16556" y="10221"/>
                    <a:pt x="16552" y="10221"/>
                    <a:pt x="16547" y="10220"/>
                  </a:cubicBezTo>
                  <a:cubicBezTo>
                    <a:pt x="15602" y="10212"/>
                    <a:pt x="14817" y="9422"/>
                    <a:pt x="14823" y="8487"/>
                  </a:cubicBezTo>
                  <a:cubicBezTo>
                    <a:pt x="14830" y="7544"/>
                    <a:pt x="15606" y="6774"/>
                    <a:pt x="16553" y="6774"/>
                  </a:cubicBezTo>
                  <a:close/>
                  <a:moveTo>
                    <a:pt x="8718" y="6774"/>
                  </a:moveTo>
                  <a:cubicBezTo>
                    <a:pt x="9667" y="6774"/>
                    <a:pt x="10434" y="7537"/>
                    <a:pt x="10438" y="8487"/>
                  </a:cubicBezTo>
                  <a:cubicBezTo>
                    <a:pt x="10442" y="9436"/>
                    <a:pt x="9673" y="10215"/>
                    <a:pt x="8725" y="10222"/>
                  </a:cubicBezTo>
                  <a:cubicBezTo>
                    <a:pt x="8721" y="10222"/>
                    <a:pt x="8718" y="10222"/>
                    <a:pt x="8714" y="10222"/>
                  </a:cubicBezTo>
                  <a:cubicBezTo>
                    <a:pt x="7779" y="10222"/>
                    <a:pt x="7003" y="9448"/>
                    <a:pt x="6997" y="8501"/>
                  </a:cubicBezTo>
                  <a:cubicBezTo>
                    <a:pt x="6988" y="7553"/>
                    <a:pt x="7758" y="6777"/>
                    <a:pt x="8710" y="6774"/>
                  </a:cubicBezTo>
                  <a:cubicBezTo>
                    <a:pt x="8713" y="6774"/>
                    <a:pt x="8716" y="6774"/>
                    <a:pt x="8718" y="6774"/>
                  </a:cubicBezTo>
                  <a:close/>
                  <a:moveTo>
                    <a:pt x="6864" y="14398"/>
                  </a:moveTo>
                  <a:cubicBezTo>
                    <a:pt x="7147" y="14398"/>
                    <a:pt x="7421" y="14546"/>
                    <a:pt x="7580" y="14815"/>
                  </a:cubicBezTo>
                  <a:cubicBezTo>
                    <a:pt x="7754" y="15113"/>
                    <a:pt x="7887" y="15439"/>
                    <a:pt x="8083" y="15721"/>
                  </a:cubicBezTo>
                  <a:cubicBezTo>
                    <a:pt x="9017" y="17053"/>
                    <a:pt x="10317" y="17763"/>
                    <a:pt x="11922" y="17932"/>
                  </a:cubicBezTo>
                  <a:cubicBezTo>
                    <a:pt x="12142" y="17955"/>
                    <a:pt x="12358" y="17966"/>
                    <a:pt x="12571" y="17966"/>
                  </a:cubicBezTo>
                  <a:cubicBezTo>
                    <a:pt x="13796" y="17966"/>
                    <a:pt x="14916" y="17583"/>
                    <a:pt x="15916" y="16798"/>
                  </a:cubicBezTo>
                  <a:cubicBezTo>
                    <a:pt x="16538" y="16309"/>
                    <a:pt x="17007" y="15695"/>
                    <a:pt x="17344" y="14979"/>
                  </a:cubicBezTo>
                  <a:cubicBezTo>
                    <a:pt x="17522" y="14605"/>
                    <a:pt x="17810" y="14403"/>
                    <a:pt x="18132" y="14403"/>
                  </a:cubicBezTo>
                  <a:cubicBezTo>
                    <a:pt x="18190" y="14403"/>
                    <a:pt x="18248" y="14409"/>
                    <a:pt x="18307" y="14422"/>
                  </a:cubicBezTo>
                  <a:cubicBezTo>
                    <a:pt x="18858" y="14543"/>
                    <a:pt x="19118" y="15097"/>
                    <a:pt x="18877" y="15638"/>
                  </a:cubicBezTo>
                  <a:cubicBezTo>
                    <a:pt x="18396" y="16715"/>
                    <a:pt x="17676" y="17601"/>
                    <a:pt x="16724" y="18293"/>
                  </a:cubicBezTo>
                  <a:cubicBezTo>
                    <a:pt x="15504" y="19178"/>
                    <a:pt x="14037" y="19650"/>
                    <a:pt x="12187" y="19650"/>
                  </a:cubicBezTo>
                  <a:cubicBezTo>
                    <a:pt x="12165" y="19650"/>
                    <a:pt x="12143" y="19650"/>
                    <a:pt x="12120" y="19650"/>
                  </a:cubicBezTo>
                  <a:cubicBezTo>
                    <a:pt x="9826" y="19535"/>
                    <a:pt x="7710" y="18481"/>
                    <a:pt x="6362" y="16101"/>
                  </a:cubicBezTo>
                  <a:cubicBezTo>
                    <a:pt x="6258" y="15920"/>
                    <a:pt x="6168" y="15726"/>
                    <a:pt x="6095" y="15529"/>
                  </a:cubicBezTo>
                  <a:cubicBezTo>
                    <a:pt x="5938" y="15110"/>
                    <a:pt x="6117" y="14670"/>
                    <a:pt x="6506" y="14481"/>
                  </a:cubicBezTo>
                  <a:cubicBezTo>
                    <a:pt x="6621" y="14425"/>
                    <a:pt x="6744" y="14398"/>
                    <a:pt x="6864" y="14398"/>
                  </a:cubicBezTo>
                  <a:close/>
                  <a:moveTo>
                    <a:pt x="12521" y="1"/>
                  </a:moveTo>
                  <a:cubicBezTo>
                    <a:pt x="12515" y="1"/>
                    <a:pt x="12508" y="1"/>
                    <a:pt x="12502" y="1"/>
                  </a:cubicBezTo>
                  <a:cubicBezTo>
                    <a:pt x="5577" y="11"/>
                    <a:pt x="1" y="5591"/>
                    <a:pt x="11" y="12499"/>
                  </a:cubicBezTo>
                  <a:cubicBezTo>
                    <a:pt x="22" y="19420"/>
                    <a:pt x="5590" y="24992"/>
                    <a:pt x="12492" y="24992"/>
                  </a:cubicBezTo>
                  <a:cubicBezTo>
                    <a:pt x="12497" y="24992"/>
                    <a:pt x="12502" y="24992"/>
                    <a:pt x="12507" y="24992"/>
                  </a:cubicBezTo>
                  <a:cubicBezTo>
                    <a:pt x="19430" y="24983"/>
                    <a:pt x="25007" y="19400"/>
                    <a:pt x="24997" y="12493"/>
                  </a:cubicBezTo>
                  <a:cubicBezTo>
                    <a:pt x="24986" y="5574"/>
                    <a:pt x="19417" y="1"/>
                    <a:pt x="1252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61" name="Google Shape;561;p29"/>
          <p:cNvSpPr/>
          <p:nvPr/>
        </p:nvSpPr>
        <p:spPr>
          <a:xfrm>
            <a:off x="8429075" y="1971450"/>
            <a:ext cx="714600" cy="12018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62" name="Google Shape;562;p29"/>
          <p:cNvGrpSpPr/>
          <p:nvPr/>
        </p:nvGrpSpPr>
        <p:grpSpPr>
          <a:xfrm>
            <a:off x="8428976" y="3173094"/>
            <a:ext cx="714699" cy="717697"/>
            <a:chOff x="8428900" y="718050"/>
            <a:chExt cx="715200" cy="718200"/>
          </a:xfrm>
        </p:grpSpPr>
        <p:sp>
          <p:nvSpPr>
            <p:cNvPr id="563" name="Google Shape;563;p29"/>
            <p:cNvSpPr/>
            <p:nvPr/>
          </p:nvSpPr>
          <p:spPr>
            <a:xfrm rot="-5400000">
              <a:off x="8427400" y="719550"/>
              <a:ext cx="718200" cy="7152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29"/>
            <p:cNvSpPr/>
            <p:nvPr/>
          </p:nvSpPr>
          <p:spPr>
            <a:xfrm>
              <a:off x="8498564" y="789387"/>
              <a:ext cx="575872" cy="575526"/>
            </a:xfrm>
            <a:custGeom>
              <a:avLst/>
              <a:gdLst/>
              <a:ahLst/>
              <a:cxnLst/>
              <a:rect l="l" t="t" r="r" b="b"/>
              <a:pathLst>
                <a:path w="25008" h="24993" extrusionOk="0">
                  <a:moveTo>
                    <a:pt x="16553" y="6774"/>
                  </a:moveTo>
                  <a:cubicBezTo>
                    <a:pt x="16555" y="6774"/>
                    <a:pt x="16557" y="6774"/>
                    <a:pt x="16559" y="6774"/>
                  </a:cubicBezTo>
                  <a:cubicBezTo>
                    <a:pt x="17509" y="6777"/>
                    <a:pt x="18279" y="7551"/>
                    <a:pt x="18278" y="8500"/>
                  </a:cubicBezTo>
                  <a:cubicBezTo>
                    <a:pt x="18274" y="9440"/>
                    <a:pt x="17493" y="10221"/>
                    <a:pt x="16560" y="10221"/>
                  </a:cubicBezTo>
                  <a:cubicBezTo>
                    <a:pt x="16556" y="10221"/>
                    <a:pt x="16552" y="10221"/>
                    <a:pt x="16547" y="10220"/>
                  </a:cubicBezTo>
                  <a:cubicBezTo>
                    <a:pt x="15602" y="10212"/>
                    <a:pt x="14817" y="9422"/>
                    <a:pt x="14823" y="8487"/>
                  </a:cubicBezTo>
                  <a:cubicBezTo>
                    <a:pt x="14830" y="7544"/>
                    <a:pt x="15606" y="6774"/>
                    <a:pt x="16553" y="6774"/>
                  </a:cubicBezTo>
                  <a:close/>
                  <a:moveTo>
                    <a:pt x="8718" y="6774"/>
                  </a:moveTo>
                  <a:cubicBezTo>
                    <a:pt x="9667" y="6774"/>
                    <a:pt x="10434" y="7537"/>
                    <a:pt x="10438" y="8487"/>
                  </a:cubicBezTo>
                  <a:cubicBezTo>
                    <a:pt x="10442" y="9436"/>
                    <a:pt x="9673" y="10215"/>
                    <a:pt x="8725" y="10222"/>
                  </a:cubicBezTo>
                  <a:cubicBezTo>
                    <a:pt x="8721" y="10222"/>
                    <a:pt x="8718" y="10222"/>
                    <a:pt x="8714" y="10222"/>
                  </a:cubicBezTo>
                  <a:cubicBezTo>
                    <a:pt x="7779" y="10222"/>
                    <a:pt x="7003" y="9448"/>
                    <a:pt x="6997" y="8501"/>
                  </a:cubicBezTo>
                  <a:cubicBezTo>
                    <a:pt x="6988" y="7553"/>
                    <a:pt x="7758" y="6777"/>
                    <a:pt x="8710" y="6774"/>
                  </a:cubicBezTo>
                  <a:cubicBezTo>
                    <a:pt x="8713" y="6774"/>
                    <a:pt x="8716" y="6774"/>
                    <a:pt x="8718" y="6774"/>
                  </a:cubicBezTo>
                  <a:close/>
                  <a:moveTo>
                    <a:pt x="6864" y="14398"/>
                  </a:moveTo>
                  <a:cubicBezTo>
                    <a:pt x="7147" y="14398"/>
                    <a:pt x="7421" y="14546"/>
                    <a:pt x="7580" y="14815"/>
                  </a:cubicBezTo>
                  <a:cubicBezTo>
                    <a:pt x="7754" y="15113"/>
                    <a:pt x="7887" y="15439"/>
                    <a:pt x="8083" y="15721"/>
                  </a:cubicBezTo>
                  <a:cubicBezTo>
                    <a:pt x="9017" y="17053"/>
                    <a:pt x="10317" y="17763"/>
                    <a:pt x="11922" y="17932"/>
                  </a:cubicBezTo>
                  <a:cubicBezTo>
                    <a:pt x="12142" y="17955"/>
                    <a:pt x="12358" y="17966"/>
                    <a:pt x="12571" y="17966"/>
                  </a:cubicBezTo>
                  <a:cubicBezTo>
                    <a:pt x="13796" y="17966"/>
                    <a:pt x="14916" y="17583"/>
                    <a:pt x="15916" y="16798"/>
                  </a:cubicBezTo>
                  <a:cubicBezTo>
                    <a:pt x="16538" y="16309"/>
                    <a:pt x="17007" y="15695"/>
                    <a:pt x="17344" y="14979"/>
                  </a:cubicBezTo>
                  <a:cubicBezTo>
                    <a:pt x="17522" y="14605"/>
                    <a:pt x="17810" y="14403"/>
                    <a:pt x="18132" y="14403"/>
                  </a:cubicBezTo>
                  <a:cubicBezTo>
                    <a:pt x="18190" y="14403"/>
                    <a:pt x="18248" y="14409"/>
                    <a:pt x="18307" y="14422"/>
                  </a:cubicBezTo>
                  <a:cubicBezTo>
                    <a:pt x="18858" y="14543"/>
                    <a:pt x="19118" y="15097"/>
                    <a:pt x="18877" y="15638"/>
                  </a:cubicBezTo>
                  <a:cubicBezTo>
                    <a:pt x="18396" y="16715"/>
                    <a:pt x="17676" y="17601"/>
                    <a:pt x="16724" y="18293"/>
                  </a:cubicBezTo>
                  <a:cubicBezTo>
                    <a:pt x="15504" y="19178"/>
                    <a:pt x="14037" y="19650"/>
                    <a:pt x="12187" y="19650"/>
                  </a:cubicBezTo>
                  <a:cubicBezTo>
                    <a:pt x="12165" y="19650"/>
                    <a:pt x="12143" y="19650"/>
                    <a:pt x="12120" y="19650"/>
                  </a:cubicBezTo>
                  <a:cubicBezTo>
                    <a:pt x="9826" y="19535"/>
                    <a:pt x="7710" y="18481"/>
                    <a:pt x="6362" y="16101"/>
                  </a:cubicBezTo>
                  <a:cubicBezTo>
                    <a:pt x="6258" y="15920"/>
                    <a:pt x="6168" y="15726"/>
                    <a:pt x="6095" y="15529"/>
                  </a:cubicBezTo>
                  <a:cubicBezTo>
                    <a:pt x="5938" y="15110"/>
                    <a:pt x="6117" y="14670"/>
                    <a:pt x="6506" y="14481"/>
                  </a:cubicBezTo>
                  <a:cubicBezTo>
                    <a:pt x="6621" y="14425"/>
                    <a:pt x="6744" y="14398"/>
                    <a:pt x="6864" y="14398"/>
                  </a:cubicBezTo>
                  <a:close/>
                  <a:moveTo>
                    <a:pt x="12521" y="1"/>
                  </a:moveTo>
                  <a:cubicBezTo>
                    <a:pt x="12515" y="1"/>
                    <a:pt x="12508" y="1"/>
                    <a:pt x="12502" y="1"/>
                  </a:cubicBezTo>
                  <a:cubicBezTo>
                    <a:pt x="5577" y="11"/>
                    <a:pt x="1" y="5591"/>
                    <a:pt x="11" y="12499"/>
                  </a:cubicBezTo>
                  <a:cubicBezTo>
                    <a:pt x="22" y="19420"/>
                    <a:pt x="5590" y="24992"/>
                    <a:pt x="12492" y="24992"/>
                  </a:cubicBezTo>
                  <a:cubicBezTo>
                    <a:pt x="12497" y="24992"/>
                    <a:pt x="12502" y="24992"/>
                    <a:pt x="12507" y="24992"/>
                  </a:cubicBezTo>
                  <a:cubicBezTo>
                    <a:pt x="19430" y="24983"/>
                    <a:pt x="25007" y="19400"/>
                    <a:pt x="24997" y="12493"/>
                  </a:cubicBezTo>
                  <a:cubicBezTo>
                    <a:pt x="24986" y="5574"/>
                    <a:pt x="19417" y="1"/>
                    <a:pt x="1252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65" name="Google Shape;565;p29"/>
          <p:cNvGrpSpPr/>
          <p:nvPr/>
        </p:nvGrpSpPr>
        <p:grpSpPr>
          <a:xfrm>
            <a:off x="8428976" y="536194"/>
            <a:ext cx="714699" cy="717697"/>
            <a:chOff x="8428900" y="0"/>
            <a:chExt cx="715200" cy="718200"/>
          </a:xfrm>
        </p:grpSpPr>
        <p:sp>
          <p:nvSpPr>
            <p:cNvPr id="566" name="Google Shape;566;p29"/>
            <p:cNvSpPr/>
            <p:nvPr/>
          </p:nvSpPr>
          <p:spPr>
            <a:xfrm rot="-5400000">
              <a:off x="8427400" y="1500"/>
              <a:ext cx="718200" cy="7152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 name="Google Shape;567;p29"/>
            <p:cNvSpPr/>
            <p:nvPr/>
          </p:nvSpPr>
          <p:spPr>
            <a:xfrm>
              <a:off x="8498546" y="71629"/>
              <a:ext cx="575907" cy="574941"/>
            </a:xfrm>
            <a:custGeom>
              <a:avLst/>
              <a:gdLst/>
              <a:ahLst/>
              <a:cxnLst/>
              <a:rect l="l" t="t" r="r" b="b"/>
              <a:pathLst>
                <a:path w="25034" h="24992" extrusionOk="0">
                  <a:moveTo>
                    <a:pt x="16570" y="6774"/>
                  </a:moveTo>
                  <a:cubicBezTo>
                    <a:pt x="16573" y="6774"/>
                    <a:pt x="16576" y="6774"/>
                    <a:pt x="16579" y="6774"/>
                  </a:cubicBezTo>
                  <a:cubicBezTo>
                    <a:pt x="17529" y="6779"/>
                    <a:pt x="18296" y="7556"/>
                    <a:pt x="18291" y="8506"/>
                  </a:cubicBezTo>
                  <a:cubicBezTo>
                    <a:pt x="18285" y="9442"/>
                    <a:pt x="17505" y="10221"/>
                    <a:pt x="16579" y="10221"/>
                  </a:cubicBezTo>
                  <a:cubicBezTo>
                    <a:pt x="16571" y="10221"/>
                    <a:pt x="16563" y="10221"/>
                    <a:pt x="16555" y="10221"/>
                  </a:cubicBezTo>
                  <a:cubicBezTo>
                    <a:pt x="15606" y="10206"/>
                    <a:pt x="14824" y="9416"/>
                    <a:pt x="14837" y="8483"/>
                  </a:cubicBezTo>
                  <a:cubicBezTo>
                    <a:pt x="14850" y="7538"/>
                    <a:pt x="15625" y="6774"/>
                    <a:pt x="16570" y="6774"/>
                  </a:cubicBezTo>
                  <a:close/>
                  <a:moveTo>
                    <a:pt x="8734" y="6775"/>
                  </a:moveTo>
                  <a:cubicBezTo>
                    <a:pt x="8747" y="6775"/>
                    <a:pt x="8760" y="6775"/>
                    <a:pt x="8773" y="6775"/>
                  </a:cubicBezTo>
                  <a:cubicBezTo>
                    <a:pt x="9722" y="6794"/>
                    <a:pt x="10472" y="7582"/>
                    <a:pt x="10449" y="8537"/>
                  </a:cubicBezTo>
                  <a:cubicBezTo>
                    <a:pt x="10427" y="9466"/>
                    <a:pt x="9659" y="10222"/>
                    <a:pt x="8743" y="10222"/>
                  </a:cubicBezTo>
                  <a:cubicBezTo>
                    <a:pt x="8734" y="10222"/>
                    <a:pt x="8724" y="10222"/>
                    <a:pt x="8715" y="10222"/>
                  </a:cubicBezTo>
                  <a:cubicBezTo>
                    <a:pt x="7750" y="10205"/>
                    <a:pt x="6974" y="9400"/>
                    <a:pt x="7010" y="8452"/>
                  </a:cubicBezTo>
                  <a:cubicBezTo>
                    <a:pt x="7046" y="7499"/>
                    <a:pt x="7793" y="6775"/>
                    <a:pt x="8734" y="6775"/>
                  </a:cubicBezTo>
                  <a:close/>
                  <a:moveTo>
                    <a:pt x="12891" y="14265"/>
                  </a:moveTo>
                  <a:cubicBezTo>
                    <a:pt x="14509" y="14265"/>
                    <a:pt x="16002" y="14793"/>
                    <a:pt x="17333" y="15870"/>
                  </a:cubicBezTo>
                  <a:cubicBezTo>
                    <a:pt x="18130" y="16517"/>
                    <a:pt x="18736" y="17316"/>
                    <a:pt x="19159" y="18253"/>
                  </a:cubicBezTo>
                  <a:cubicBezTo>
                    <a:pt x="19380" y="18738"/>
                    <a:pt x="19228" y="19220"/>
                    <a:pt x="18788" y="19427"/>
                  </a:cubicBezTo>
                  <a:cubicBezTo>
                    <a:pt x="18668" y="19483"/>
                    <a:pt x="18545" y="19511"/>
                    <a:pt x="18425" y="19511"/>
                  </a:cubicBezTo>
                  <a:cubicBezTo>
                    <a:pt x="18114" y="19511"/>
                    <a:pt x="17823" y="19326"/>
                    <a:pt x="17661" y="18981"/>
                  </a:cubicBezTo>
                  <a:cubicBezTo>
                    <a:pt x="17313" y="18247"/>
                    <a:pt x="16840" y="17613"/>
                    <a:pt x="16201" y="17115"/>
                  </a:cubicBezTo>
                  <a:cubicBezTo>
                    <a:pt x="15185" y="16323"/>
                    <a:pt x="14070" y="15940"/>
                    <a:pt x="12880" y="15940"/>
                  </a:cubicBezTo>
                  <a:cubicBezTo>
                    <a:pt x="12437" y="15940"/>
                    <a:pt x="11984" y="15993"/>
                    <a:pt x="11521" y="16098"/>
                  </a:cubicBezTo>
                  <a:cubicBezTo>
                    <a:pt x="9914" y="16461"/>
                    <a:pt x="8702" y="17371"/>
                    <a:pt x="7986" y="18884"/>
                  </a:cubicBezTo>
                  <a:cubicBezTo>
                    <a:pt x="7839" y="19193"/>
                    <a:pt x="7654" y="19442"/>
                    <a:pt x="7285" y="19497"/>
                  </a:cubicBezTo>
                  <a:cubicBezTo>
                    <a:pt x="7241" y="19504"/>
                    <a:pt x="7196" y="19508"/>
                    <a:pt x="7153" y="19508"/>
                  </a:cubicBezTo>
                  <a:cubicBezTo>
                    <a:pt x="6695" y="19508"/>
                    <a:pt x="6328" y="19141"/>
                    <a:pt x="6332" y="18530"/>
                  </a:cubicBezTo>
                  <a:cubicBezTo>
                    <a:pt x="6400" y="18374"/>
                    <a:pt x="6501" y="18085"/>
                    <a:pt x="6647" y="17820"/>
                  </a:cubicBezTo>
                  <a:cubicBezTo>
                    <a:pt x="7750" y="15833"/>
                    <a:pt x="9464" y="14699"/>
                    <a:pt x="11683" y="14359"/>
                  </a:cubicBezTo>
                  <a:cubicBezTo>
                    <a:pt x="12093" y="14296"/>
                    <a:pt x="12496" y="14265"/>
                    <a:pt x="12891" y="14265"/>
                  </a:cubicBezTo>
                  <a:close/>
                  <a:moveTo>
                    <a:pt x="12527" y="1"/>
                  </a:moveTo>
                  <a:cubicBezTo>
                    <a:pt x="5687" y="1"/>
                    <a:pt x="50" y="5459"/>
                    <a:pt x="25" y="12469"/>
                  </a:cubicBezTo>
                  <a:cubicBezTo>
                    <a:pt x="0" y="19315"/>
                    <a:pt x="5475" y="24967"/>
                    <a:pt x="12490" y="24991"/>
                  </a:cubicBezTo>
                  <a:cubicBezTo>
                    <a:pt x="12504" y="24991"/>
                    <a:pt x="12517" y="24991"/>
                    <a:pt x="12531" y="24991"/>
                  </a:cubicBezTo>
                  <a:cubicBezTo>
                    <a:pt x="19372" y="24991"/>
                    <a:pt x="24988" y="19514"/>
                    <a:pt x="25012" y="12526"/>
                  </a:cubicBezTo>
                  <a:cubicBezTo>
                    <a:pt x="25034" y="5669"/>
                    <a:pt x="19554" y="36"/>
                    <a:pt x="12546" y="1"/>
                  </a:cubicBezTo>
                  <a:cubicBezTo>
                    <a:pt x="12540" y="1"/>
                    <a:pt x="12533" y="1"/>
                    <a:pt x="1252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68" name="Google Shape;568;p29"/>
          <p:cNvGrpSpPr/>
          <p:nvPr/>
        </p:nvGrpSpPr>
        <p:grpSpPr>
          <a:xfrm>
            <a:off x="8428976" y="3890650"/>
            <a:ext cx="714699" cy="717697"/>
            <a:chOff x="8428900" y="0"/>
            <a:chExt cx="715200" cy="718200"/>
          </a:xfrm>
        </p:grpSpPr>
        <p:sp>
          <p:nvSpPr>
            <p:cNvPr id="569" name="Google Shape;569;p29"/>
            <p:cNvSpPr/>
            <p:nvPr/>
          </p:nvSpPr>
          <p:spPr>
            <a:xfrm rot="-5400000">
              <a:off x="8427400" y="1500"/>
              <a:ext cx="718200" cy="7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 name="Google Shape;570;p29"/>
            <p:cNvSpPr/>
            <p:nvPr/>
          </p:nvSpPr>
          <p:spPr>
            <a:xfrm>
              <a:off x="8498546" y="71629"/>
              <a:ext cx="575907" cy="574941"/>
            </a:xfrm>
            <a:custGeom>
              <a:avLst/>
              <a:gdLst/>
              <a:ahLst/>
              <a:cxnLst/>
              <a:rect l="l" t="t" r="r" b="b"/>
              <a:pathLst>
                <a:path w="25034" h="24992" extrusionOk="0">
                  <a:moveTo>
                    <a:pt x="16570" y="6774"/>
                  </a:moveTo>
                  <a:cubicBezTo>
                    <a:pt x="16573" y="6774"/>
                    <a:pt x="16576" y="6774"/>
                    <a:pt x="16579" y="6774"/>
                  </a:cubicBezTo>
                  <a:cubicBezTo>
                    <a:pt x="17529" y="6779"/>
                    <a:pt x="18296" y="7556"/>
                    <a:pt x="18291" y="8506"/>
                  </a:cubicBezTo>
                  <a:cubicBezTo>
                    <a:pt x="18285" y="9442"/>
                    <a:pt x="17505" y="10221"/>
                    <a:pt x="16579" y="10221"/>
                  </a:cubicBezTo>
                  <a:cubicBezTo>
                    <a:pt x="16571" y="10221"/>
                    <a:pt x="16563" y="10221"/>
                    <a:pt x="16555" y="10221"/>
                  </a:cubicBezTo>
                  <a:cubicBezTo>
                    <a:pt x="15606" y="10206"/>
                    <a:pt x="14824" y="9416"/>
                    <a:pt x="14837" y="8483"/>
                  </a:cubicBezTo>
                  <a:cubicBezTo>
                    <a:pt x="14850" y="7538"/>
                    <a:pt x="15625" y="6774"/>
                    <a:pt x="16570" y="6774"/>
                  </a:cubicBezTo>
                  <a:close/>
                  <a:moveTo>
                    <a:pt x="8734" y="6775"/>
                  </a:moveTo>
                  <a:cubicBezTo>
                    <a:pt x="8747" y="6775"/>
                    <a:pt x="8760" y="6775"/>
                    <a:pt x="8773" y="6775"/>
                  </a:cubicBezTo>
                  <a:cubicBezTo>
                    <a:pt x="9722" y="6794"/>
                    <a:pt x="10472" y="7582"/>
                    <a:pt x="10449" y="8537"/>
                  </a:cubicBezTo>
                  <a:cubicBezTo>
                    <a:pt x="10427" y="9466"/>
                    <a:pt x="9659" y="10222"/>
                    <a:pt x="8743" y="10222"/>
                  </a:cubicBezTo>
                  <a:cubicBezTo>
                    <a:pt x="8734" y="10222"/>
                    <a:pt x="8724" y="10222"/>
                    <a:pt x="8715" y="10222"/>
                  </a:cubicBezTo>
                  <a:cubicBezTo>
                    <a:pt x="7750" y="10205"/>
                    <a:pt x="6974" y="9400"/>
                    <a:pt x="7010" y="8452"/>
                  </a:cubicBezTo>
                  <a:cubicBezTo>
                    <a:pt x="7046" y="7499"/>
                    <a:pt x="7793" y="6775"/>
                    <a:pt x="8734" y="6775"/>
                  </a:cubicBezTo>
                  <a:close/>
                  <a:moveTo>
                    <a:pt x="12891" y="14265"/>
                  </a:moveTo>
                  <a:cubicBezTo>
                    <a:pt x="14509" y="14265"/>
                    <a:pt x="16002" y="14793"/>
                    <a:pt x="17333" y="15870"/>
                  </a:cubicBezTo>
                  <a:cubicBezTo>
                    <a:pt x="18130" y="16517"/>
                    <a:pt x="18736" y="17316"/>
                    <a:pt x="19159" y="18253"/>
                  </a:cubicBezTo>
                  <a:cubicBezTo>
                    <a:pt x="19380" y="18738"/>
                    <a:pt x="19228" y="19220"/>
                    <a:pt x="18788" y="19427"/>
                  </a:cubicBezTo>
                  <a:cubicBezTo>
                    <a:pt x="18668" y="19483"/>
                    <a:pt x="18545" y="19511"/>
                    <a:pt x="18425" y="19511"/>
                  </a:cubicBezTo>
                  <a:cubicBezTo>
                    <a:pt x="18114" y="19511"/>
                    <a:pt x="17823" y="19326"/>
                    <a:pt x="17661" y="18981"/>
                  </a:cubicBezTo>
                  <a:cubicBezTo>
                    <a:pt x="17313" y="18247"/>
                    <a:pt x="16840" y="17613"/>
                    <a:pt x="16201" y="17115"/>
                  </a:cubicBezTo>
                  <a:cubicBezTo>
                    <a:pt x="15185" y="16323"/>
                    <a:pt x="14070" y="15940"/>
                    <a:pt x="12880" y="15940"/>
                  </a:cubicBezTo>
                  <a:cubicBezTo>
                    <a:pt x="12437" y="15940"/>
                    <a:pt x="11984" y="15993"/>
                    <a:pt x="11521" y="16098"/>
                  </a:cubicBezTo>
                  <a:cubicBezTo>
                    <a:pt x="9914" y="16461"/>
                    <a:pt x="8702" y="17371"/>
                    <a:pt x="7986" y="18884"/>
                  </a:cubicBezTo>
                  <a:cubicBezTo>
                    <a:pt x="7839" y="19193"/>
                    <a:pt x="7654" y="19442"/>
                    <a:pt x="7285" y="19497"/>
                  </a:cubicBezTo>
                  <a:cubicBezTo>
                    <a:pt x="7241" y="19504"/>
                    <a:pt x="7196" y="19508"/>
                    <a:pt x="7153" y="19508"/>
                  </a:cubicBezTo>
                  <a:cubicBezTo>
                    <a:pt x="6695" y="19508"/>
                    <a:pt x="6328" y="19141"/>
                    <a:pt x="6332" y="18530"/>
                  </a:cubicBezTo>
                  <a:cubicBezTo>
                    <a:pt x="6400" y="18374"/>
                    <a:pt x="6501" y="18085"/>
                    <a:pt x="6647" y="17820"/>
                  </a:cubicBezTo>
                  <a:cubicBezTo>
                    <a:pt x="7750" y="15833"/>
                    <a:pt x="9464" y="14699"/>
                    <a:pt x="11683" y="14359"/>
                  </a:cubicBezTo>
                  <a:cubicBezTo>
                    <a:pt x="12093" y="14296"/>
                    <a:pt x="12496" y="14265"/>
                    <a:pt x="12891" y="14265"/>
                  </a:cubicBezTo>
                  <a:close/>
                  <a:moveTo>
                    <a:pt x="12527" y="1"/>
                  </a:moveTo>
                  <a:cubicBezTo>
                    <a:pt x="5687" y="1"/>
                    <a:pt x="50" y="5459"/>
                    <a:pt x="25" y="12469"/>
                  </a:cubicBezTo>
                  <a:cubicBezTo>
                    <a:pt x="0" y="19315"/>
                    <a:pt x="5475" y="24967"/>
                    <a:pt x="12490" y="24991"/>
                  </a:cubicBezTo>
                  <a:cubicBezTo>
                    <a:pt x="12504" y="24991"/>
                    <a:pt x="12517" y="24991"/>
                    <a:pt x="12531" y="24991"/>
                  </a:cubicBezTo>
                  <a:cubicBezTo>
                    <a:pt x="19372" y="24991"/>
                    <a:pt x="24988" y="19514"/>
                    <a:pt x="25012" y="12526"/>
                  </a:cubicBezTo>
                  <a:cubicBezTo>
                    <a:pt x="25034" y="5669"/>
                    <a:pt x="19554" y="36"/>
                    <a:pt x="12546" y="1"/>
                  </a:cubicBezTo>
                  <a:cubicBezTo>
                    <a:pt x="12540" y="1"/>
                    <a:pt x="12533" y="1"/>
                    <a:pt x="1252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71" name="Google Shape;571;p29"/>
          <p:cNvGrpSpPr/>
          <p:nvPr/>
        </p:nvGrpSpPr>
        <p:grpSpPr>
          <a:xfrm>
            <a:off x="8428976" y="1253750"/>
            <a:ext cx="714699" cy="717697"/>
            <a:chOff x="8428900" y="718050"/>
            <a:chExt cx="715200" cy="718200"/>
          </a:xfrm>
        </p:grpSpPr>
        <p:sp>
          <p:nvSpPr>
            <p:cNvPr id="572" name="Google Shape;572;p29"/>
            <p:cNvSpPr/>
            <p:nvPr/>
          </p:nvSpPr>
          <p:spPr>
            <a:xfrm rot="-5400000">
              <a:off x="8427400" y="719550"/>
              <a:ext cx="718200" cy="7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 name="Google Shape;573;p29"/>
            <p:cNvSpPr/>
            <p:nvPr/>
          </p:nvSpPr>
          <p:spPr>
            <a:xfrm>
              <a:off x="8498564" y="789387"/>
              <a:ext cx="575872" cy="575526"/>
            </a:xfrm>
            <a:custGeom>
              <a:avLst/>
              <a:gdLst/>
              <a:ahLst/>
              <a:cxnLst/>
              <a:rect l="l" t="t" r="r" b="b"/>
              <a:pathLst>
                <a:path w="25008" h="24993" extrusionOk="0">
                  <a:moveTo>
                    <a:pt x="16553" y="6774"/>
                  </a:moveTo>
                  <a:cubicBezTo>
                    <a:pt x="16555" y="6774"/>
                    <a:pt x="16557" y="6774"/>
                    <a:pt x="16559" y="6774"/>
                  </a:cubicBezTo>
                  <a:cubicBezTo>
                    <a:pt x="17509" y="6777"/>
                    <a:pt x="18279" y="7551"/>
                    <a:pt x="18278" y="8500"/>
                  </a:cubicBezTo>
                  <a:cubicBezTo>
                    <a:pt x="18274" y="9440"/>
                    <a:pt x="17493" y="10221"/>
                    <a:pt x="16560" y="10221"/>
                  </a:cubicBezTo>
                  <a:cubicBezTo>
                    <a:pt x="16556" y="10221"/>
                    <a:pt x="16552" y="10221"/>
                    <a:pt x="16547" y="10220"/>
                  </a:cubicBezTo>
                  <a:cubicBezTo>
                    <a:pt x="15602" y="10212"/>
                    <a:pt x="14817" y="9422"/>
                    <a:pt x="14823" y="8487"/>
                  </a:cubicBezTo>
                  <a:cubicBezTo>
                    <a:pt x="14830" y="7544"/>
                    <a:pt x="15606" y="6774"/>
                    <a:pt x="16553" y="6774"/>
                  </a:cubicBezTo>
                  <a:close/>
                  <a:moveTo>
                    <a:pt x="8718" y="6774"/>
                  </a:moveTo>
                  <a:cubicBezTo>
                    <a:pt x="9667" y="6774"/>
                    <a:pt x="10434" y="7537"/>
                    <a:pt x="10438" y="8487"/>
                  </a:cubicBezTo>
                  <a:cubicBezTo>
                    <a:pt x="10442" y="9436"/>
                    <a:pt x="9673" y="10215"/>
                    <a:pt x="8725" y="10222"/>
                  </a:cubicBezTo>
                  <a:cubicBezTo>
                    <a:pt x="8721" y="10222"/>
                    <a:pt x="8718" y="10222"/>
                    <a:pt x="8714" y="10222"/>
                  </a:cubicBezTo>
                  <a:cubicBezTo>
                    <a:pt x="7779" y="10222"/>
                    <a:pt x="7003" y="9448"/>
                    <a:pt x="6997" y="8501"/>
                  </a:cubicBezTo>
                  <a:cubicBezTo>
                    <a:pt x="6988" y="7553"/>
                    <a:pt x="7758" y="6777"/>
                    <a:pt x="8710" y="6774"/>
                  </a:cubicBezTo>
                  <a:cubicBezTo>
                    <a:pt x="8713" y="6774"/>
                    <a:pt x="8716" y="6774"/>
                    <a:pt x="8718" y="6774"/>
                  </a:cubicBezTo>
                  <a:close/>
                  <a:moveTo>
                    <a:pt x="6864" y="14398"/>
                  </a:moveTo>
                  <a:cubicBezTo>
                    <a:pt x="7147" y="14398"/>
                    <a:pt x="7421" y="14546"/>
                    <a:pt x="7580" y="14815"/>
                  </a:cubicBezTo>
                  <a:cubicBezTo>
                    <a:pt x="7754" y="15113"/>
                    <a:pt x="7887" y="15439"/>
                    <a:pt x="8083" y="15721"/>
                  </a:cubicBezTo>
                  <a:cubicBezTo>
                    <a:pt x="9017" y="17053"/>
                    <a:pt x="10317" y="17763"/>
                    <a:pt x="11922" y="17932"/>
                  </a:cubicBezTo>
                  <a:cubicBezTo>
                    <a:pt x="12142" y="17955"/>
                    <a:pt x="12358" y="17966"/>
                    <a:pt x="12571" y="17966"/>
                  </a:cubicBezTo>
                  <a:cubicBezTo>
                    <a:pt x="13796" y="17966"/>
                    <a:pt x="14916" y="17583"/>
                    <a:pt x="15916" y="16798"/>
                  </a:cubicBezTo>
                  <a:cubicBezTo>
                    <a:pt x="16538" y="16309"/>
                    <a:pt x="17007" y="15695"/>
                    <a:pt x="17344" y="14979"/>
                  </a:cubicBezTo>
                  <a:cubicBezTo>
                    <a:pt x="17522" y="14605"/>
                    <a:pt x="17810" y="14403"/>
                    <a:pt x="18132" y="14403"/>
                  </a:cubicBezTo>
                  <a:cubicBezTo>
                    <a:pt x="18190" y="14403"/>
                    <a:pt x="18248" y="14409"/>
                    <a:pt x="18307" y="14422"/>
                  </a:cubicBezTo>
                  <a:cubicBezTo>
                    <a:pt x="18858" y="14543"/>
                    <a:pt x="19118" y="15097"/>
                    <a:pt x="18877" y="15638"/>
                  </a:cubicBezTo>
                  <a:cubicBezTo>
                    <a:pt x="18396" y="16715"/>
                    <a:pt x="17676" y="17601"/>
                    <a:pt x="16724" y="18293"/>
                  </a:cubicBezTo>
                  <a:cubicBezTo>
                    <a:pt x="15504" y="19178"/>
                    <a:pt x="14037" y="19650"/>
                    <a:pt x="12187" y="19650"/>
                  </a:cubicBezTo>
                  <a:cubicBezTo>
                    <a:pt x="12165" y="19650"/>
                    <a:pt x="12143" y="19650"/>
                    <a:pt x="12120" y="19650"/>
                  </a:cubicBezTo>
                  <a:cubicBezTo>
                    <a:pt x="9826" y="19535"/>
                    <a:pt x="7710" y="18481"/>
                    <a:pt x="6362" y="16101"/>
                  </a:cubicBezTo>
                  <a:cubicBezTo>
                    <a:pt x="6258" y="15920"/>
                    <a:pt x="6168" y="15726"/>
                    <a:pt x="6095" y="15529"/>
                  </a:cubicBezTo>
                  <a:cubicBezTo>
                    <a:pt x="5938" y="15110"/>
                    <a:pt x="6117" y="14670"/>
                    <a:pt x="6506" y="14481"/>
                  </a:cubicBezTo>
                  <a:cubicBezTo>
                    <a:pt x="6621" y="14425"/>
                    <a:pt x="6744" y="14398"/>
                    <a:pt x="6864" y="14398"/>
                  </a:cubicBezTo>
                  <a:close/>
                  <a:moveTo>
                    <a:pt x="12521" y="1"/>
                  </a:moveTo>
                  <a:cubicBezTo>
                    <a:pt x="12515" y="1"/>
                    <a:pt x="12508" y="1"/>
                    <a:pt x="12502" y="1"/>
                  </a:cubicBezTo>
                  <a:cubicBezTo>
                    <a:pt x="5577" y="11"/>
                    <a:pt x="1" y="5591"/>
                    <a:pt x="11" y="12499"/>
                  </a:cubicBezTo>
                  <a:cubicBezTo>
                    <a:pt x="22" y="19420"/>
                    <a:pt x="5590" y="24992"/>
                    <a:pt x="12492" y="24992"/>
                  </a:cubicBezTo>
                  <a:cubicBezTo>
                    <a:pt x="12497" y="24992"/>
                    <a:pt x="12502" y="24992"/>
                    <a:pt x="12507" y="24992"/>
                  </a:cubicBezTo>
                  <a:cubicBezTo>
                    <a:pt x="19430" y="24983"/>
                    <a:pt x="25007" y="19400"/>
                    <a:pt x="24997" y="12493"/>
                  </a:cubicBezTo>
                  <a:cubicBezTo>
                    <a:pt x="24986" y="5574"/>
                    <a:pt x="19417" y="1"/>
                    <a:pt x="1252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ackground 1">
  <p:cSld name="BLANK_1_1_1_1_1_1_1_2">
    <p:spTree>
      <p:nvGrpSpPr>
        <p:cNvPr id="1" name="Shape 574"/>
        <p:cNvGrpSpPr/>
        <p:nvPr/>
      </p:nvGrpSpPr>
      <p:grpSpPr>
        <a:xfrm>
          <a:off x="0" y="0"/>
          <a:ext cx="0" cy="0"/>
          <a:chOff x="0" y="0"/>
          <a:chExt cx="0" cy="0"/>
        </a:xfrm>
      </p:grpSpPr>
      <p:sp>
        <p:nvSpPr>
          <p:cNvPr id="575" name="Google Shape;575;p30"/>
          <p:cNvSpPr/>
          <p:nvPr/>
        </p:nvSpPr>
        <p:spPr>
          <a:xfrm rot="10800000">
            <a:off x="1647025" y="-1"/>
            <a:ext cx="7497000" cy="277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 name="Google Shape;576;p30"/>
          <p:cNvSpPr/>
          <p:nvPr/>
        </p:nvSpPr>
        <p:spPr>
          <a:xfrm rot="10800000">
            <a:off x="-25" y="-1"/>
            <a:ext cx="1647000" cy="2772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 name="Google Shape;577;p30"/>
          <p:cNvSpPr/>
          <p:nvPr/>
        </p:nvSpPr>
        <p:spPr>
          <a:xfrm>
            <a:off x="369300" y="4866300"/>
            <a:ext cx="4202700" cy="277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78" name="Google Shape;578;p30"/>
          <p:cNvGrpSpPr/>
          <p:nvPr/>
        </p:nvGrpSpPr>
        <p:grpSpPr>
          <a:xfrm rot="-5400000" flipH="1">
            <a:off x="-172701" y="4588477"/>
            <a:ext cx="714687" cy="135552"/>
            <a:chOff x="137760" y="3607702"/>
            <a:chExt cx="1075041" cy="203930"/>
          </a:xfrm>
        </p:grpSpPr>
        <p:sp>
          <p:nvSpPr>
            <p:cNvPr id="579" name="Google Shape;579;p30"/>
            <p:cNvSpPr/>
            <p:nvPr/>
          </p:nvSpPr>
          <p:spPr>
            <a:xfrm>
              <a:off x="137760" y="3607702"/>
              <a:ext cx="203943" cy="203930"/>
            </a:xfrm>
            <a:custGeom>
              <a:avLst/>
              <a:gdLst/>
              <a:ahLst/>
              <a:cxnLst/>
              <a:rect l="l" t="t" r="r" b="b"/>
              <a:pathLst>
                <a:path w="1703" h="1703" extrusionOk="0">
                  <a:moveTo>
                    <a:pt x="0" y="0"/>
                  </a:moveTo>
                  <a:lnTo>
                    <a:pt x="0" y="1702"/>
                  </a:lnTo>
                  <a:lnTo>
                    <a:pt x="1702" y="1702"/>
                  </a:lnTo>
                  <a:lnTo>
                    <a:pt x="170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2"/>
                </a:solidFill>
              </a:endParaRPr>
            </a:p>
          </p:txBody>
        </p:sp>
        <p:sp>
          <p:nvSpPr>
            <p:cNvPr id="580" name="Google Shape;580;p30"/>
            <p:cNvSpPr/>
            <p:nvPr/>
          </p:nvSpPr>
          <p:spPr>
            <a:xfrm>
              <a:off x="573309" y="3607702"/>
              <a:ext cx="203823" cy="203930"/>
            </a:xfrm>
            <a:custGeom>
              <a:avLst/>
              <a:gdLst/>
              <a:ahLst/>
              <a:cxnLst/>
              <a:rect l="l" t="t" r="r" b="b"/>
              <a:pathLst>
                <a:path w="1702" h="1703" extrusionOk="0">
                  <a:moveTo>
                    <a:pt x="1" y="0"/>
                  </a:moveTo>
                  <a:lnTo>
                    <a:pt x="1" y="1702"/>
                  </a:lnTo>
                  <a:lnTo>
                    <a:pt x="1702" y="1702"/>
                  </a:lnTo>
                  <a:lnTo>
                    <a:pt x="170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2"/>
                </a:solidFill>
              </a:endParaRPr>
            </a:p>
          </p:txBody>
        </p:sp>
        <p:sp>
          <p:nvSpPr>
            <p:cNvPr id="581" name="Google Shape;581;p30"/>
            <p:cNvSpPr/>
            <p:nvPr/>
          </p:nvSpPr>
          <p:spPr>
            <a:xfrm>
              <a:off x="1008739" y="3607702"/>
              <a:ext cx="204063" cy="203930"/>
            </a:xfrm>
            <a:custGeom>
              <a:avLst/>
              <a:gdLst/>
              <a:ahLst/>
              <a:cxnLst/>
              <a:rect l="l" t="t" r="r" b="b"/>
              <a:pathLst>
                <a:path w="1704" h="1703" extrusionOk="0">
                  <a:moveTo>
                    <a:pt x="1" y="0"/>
                  </a:moveTo>
                  <a:lnTo>
                    <a:pt x="1" y="1702"/>
                  </a:lnTo>
                  <a:lnTo>
                    <a:pt x="1703" y="1702"/>
                  </a:lnTo>
                  <a:lnTo>
                    <a:pt x="170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2"/>
                </a:solidFill>
              </a:endParaRPr>
            </a:p>
          </p:txBody>
        </p:sp>
      </p:grpSp>
      <p:sp>
        <p:nvSpPr>
          <p:cNvPr id="582" name="Google Shape;582;p30"/>
          <p:cNvSpPr/>
          <p:nvPr/>
        </p:nvSpPr>
        <p:spPr>
          <a:xfrm>
            <a:off x="8774700" y="3179625"/>
            <a:ext cx="369300" cy="19638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74"/>
        <p:cNvGrpSpPr/>
        <p:nvPr/>
      </p:nvGrpSpPr>
      <p:grpSpPr>
        <a:xfrm>
          <a:off x="0" y="0"/>
          <a:ext cx="0" cy="0"/>
          <a:chOff x="0" y="0"/>
          <a:chExt cx="0" cy="0"/>
        </a:xfrm>
      </p:grpSpPr>
      <p:sp>
        <p:nvSpPr>
          <p:cNvPr id="75" name="Google Shape;75;p4"/>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76" name="Google Shape;76;p4"/>
          <p:cNvSpPr txBox="1">
            <a:spLocks noGrp="1"/>
          </p:cNvSpPr>
          <p:nvPr>
            <p:ph type="body" idx="1"/>
          </p:nvPr>
        </p:nvSpPr>
        <p:spPr>
          <a:xfrm>
            <a:off x="720000" y="1152475"/>
            <a:ext cx="7704000" cy="3315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200"/>
            </a:lvl1pPr>
            <a:lvl2pPr marL="914400" lvl="1" indent="-317500" rtl="0">
              <a:lnSpc>
                <a:spcPct val="115000"/>
              </a:lnSpc>
              <a:spcBef>
                <a:spcPts val="0"/>
              </a:spcBef>
              <a:spcAft>
                <a:spcPts val="0"/>
              </a:spcAft>
              <a:buSzPts val="1400"/>
              <a:buChar char="￭"/>
              <a:defRPr/>
            </a:lvl2pPr>
            <a:lvl3pPr marL="1371600" lvl="2" indent="-317500" rtl="0">
              <a:lnSpc>
                <a:spcPct val="115000"/>
              </a:lnSpc>
              <a:spcBef>
                <a:spcPts val="0"/>
              </a:spcBef>
              <a:spcAft>
                <a:spcPts val="0"/>
              </a:spcAft>
              <a:buSzPts val="1400"/>
              <a:buChar char="￭"/>
              <a:defRPr/>
            </a:lvl3pPr>
            <a:lvl4pPr marL="1828800" lvl="3" indent="-317500" rtl="0">
              <a:lnSpc>
                <a:spcPct val="115000"/>
              </a:lnSpc>
              <a:spcBef>
                <a:spcPts val="0"/>
              </a:spcBef>
              <a:spcAft>
                <a:spcPts val="0"/>
              </a:spcAft>
              <a:buSzPts val="1400"/>
              <a:buChar char="￭"/>
              <a:defRPr/>
            </a:lvl4pPr>
            <a:lvl5pPr marL="2286000" lvl="4" indent="-317500" rtl="0">
              <a:lnSpc>
                <a:spcPct val="115000"/>
              </a:lnSpc>
              <a:spcBef>
                <a:spcPts val="0"/>
              </a:spcBef>
              <a:spcAft>
                <a:spcPts val="0"/>
              </a:spcAft>
              <a:buSzPts val="1400"/>
              <a:buChar char="￭"/>
              <a:defRPr/>
            </a:lvl5pPr>
            <a:lvl6pPr marL="2743200" lvl="5" indent="-317500" rtl="0">
              <a:lnSpc>
                <a:spcPct val="115000"/>
              </a:lnSpc>
              <a:spcBef>
                <a:spcPts val="0"/>
              </a:spcBef>
              <a:spcAft>
                <a:spcPts val="0"/>
              </a:spcAft>
              <a:buSzPts val="1400"/>
              <a:buChar char="￭"/>
              <a:defRPr/>
            </a:lvl6pPr>
            <a:lvl7pPr marL="3200400" lvl="6" indent="-317500" rtl="0">
              <a:lnSpc>
                <a:spcPct val="115000"/>
              </a:lnSpc>
              <a:spcBef>
                <a:spcPts val="0"/>
              </a:spcBef>
              <a:spcAft>
                <a:spcPts val="0"/>
              </a:spcAft>
              <a:buSzPts val="1400"/>
              <a:buChar char="￭"/>
              <a:defRPr/>
            </a:lvl7pPr>
            <a:lvl8pPr marL="3657600" lvl="7" indent="-317500" rtl="0">
              <a:lnSpc>
                <a:spcPct val="115000"/>
              </a:lnSpc>
              <a:spcBef>
                <a:spcPts val="0"/>
              </a:spcBef>
              <a:spcAft>
                <a:spcPts val="0"/>
              </a:spcAft>
              <a:buSzPts val="1400"/>
              <a:buChar char="￭"/>
              <a:defRPr/>
            </a:lvl8pPr>
            <a:lvl9pPr marL="4114800" lvl="8" indent="-317500" rtl="0">
              <a:lnSpc>
                <a:spcPct val="115000"/>
              </a:lnSpc>
              <a:spcBef>
                <a:spcPts val="0"/>
              </a:spcBef>
              <a:spcAft>
                <a:spcPts val="0"/>
              </a:spcAft>
              <a:buSzPts val="1400"/>
              <a:buChar char="￭"/>
              <a:defRPr/>
            </a:lvl9pPr>
          </a:lstStyle>
          <a:p>
            <a:endParaRPr/>
          </a:p>
        </p:txBody>
      </p:sp>
      <p:grpSp>
        <p:nvGrpSpPr>
          <p:cNvPr id="77" name="Google Shape;77;p4"/>
          <p:cNvGrpSpPr/>
          <p:nvPr/>
        </p:nvGrpSpPr>
        <p:grpSpPr>
          <a:xfrm>
            <a:off x="0" y="5950"/>
            <a:ext cx="250200" cy="5137325"/>
            <a:chOff x="0" y="5950"/>
            <a:chExt cx="250200" cy="5137325"/>
          </a:xfrm>
        </p:grpSpPr>
        <p:sp>
          <p:nvSpPr>
            <p:cNvPr id="78" name="Google Shape;78;p4"/>
            <p:cNvSpPr/>
            <p:nvPr/>
          </p:nvSpPr>
          <p:spPr>
            <a:xfrm rot="-5400000">
              <a:off x="-1016850" y="2625825"/>
              <a:ext cx="2283900" cy="250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4"/>
            <p:cNvSpPr/>
            <p:nvPr/>
          </p:nvSpPr>
          <p:spPr>
            <a:xfrm rot="-5400000" flipH="1">
              <a:off x="-676950" y="682900"/>
              <a:ext cx="1604100" cy="2502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4"/>
            <p:cNvSpPr/>
            <p:nvPr/>
          </p:nvSpPr>
          <p:spPr>
            <a:xfrm rot="-5400000" flipH="1">
              <a:off x="-500850" y="4392225"/>
              <a:ext cx="1251900" cy="2502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81"/>
        <p:cNvGrpSpPr/>
        <p:nvPr/>
      </p:nvGrpSpPr>
      <p:grpSpPr>
        <a:xfrm>
          <a:off x="0" y="0"/>
          <a:ext cx="0" cy="0"/>
          <a:chOff x="0" y="0"/>
          <a:chExt cx="0" cy="0"/>
        </a:xfrm>
      </p:grpSpPr>
      <p:sp>
        <p:nvSpPr>
          <p:cNvPr id="82" name="Google Shape;82;p5"/>
          <p:cNvSpPr txBox="1">
            <a:spLocks noGrp="1"/>
          </p:cNvSpPr>
          <p:nvPr>
            <p:ph type="subTitle" idx="1"/>
          </p:nvPr>
        </p:nvSpPr>
        <p:spPr>
          <a:xfrm>
            <a:off x="1290756" y="1756188"/>
            <a:ext cx="2907600" cy="466200"/>
          </a:xfrm>
          <a:prstGeom prst="rect">
            <a:avLst/>
          </a:prstGeom>
          <a:solidFill>
            <a:schemeClr val="lt2"/>
          </a:solidFill>
        </p:spPr>
        <p:txBody>
          <a:bodyPr spcFirstLastPara="1" wrap="square" lIns="91425" tIns="91425" rIns="91425" bIns="91425" anchor="ctr" anchorCtr="0">
            <a:noAutofit/>
          </a:bodyPr>
          <a:lstStyle>
            <a:lvl1pPr lvl="0" algn="ctr">
              <a:lnSpc>
                <a:spcPct val="100000"/>
              </a:lnSpc>
              <a:spcBef>
                <a:spcPts val="0"/>
              </a:spcBef>
              <a:spcAft>
                <a:spcPts val="0"/>
              </a:spcAft>
              <a:buClr>
                <a:schemeClr val="dk2"/>
              </a:buClr>
              <a:buSzPts val="2400"/>
              <a:buNone/>
              <a:defRPr sz="2400" b="1">
                <a:solidFill>
                  <a:schemeClr val="lt1"/>
                </a:solidFill>
              </a:defRPr>
            </a:lvl1pPr>
            <a:lvl2pPr lvl="1" algn="ctr">
              <a:lnSpc>
                <a:spcPct val="100000"/>
              </a:lnSpc>
              <a:spcBef>
                <a:spcPts val="0"/>
              </a:spcBef>
              <a:spcAft>
                <a:spcPts val="0"/>
              </a:spcAft>
              <a:buClr>
                <a:schemeClr val="dk2"/>
              </a:buClr>
              <a:buSzPts val="2400"/>
              <a:buNone/>
              <a:defRPr sz="2400" b="1">
                <a:solidFill>
                  <a:schemeClr val="dk2"/>
                </a:solidFill>
              </a:defRPr>
            </a:lvl2pPr>
            <a:lvl3pPr lvl="2" algn="ctr">
              <a:lnSpc>
                <a:spcPct val="100000"/>
              </a:lnSpc>
              <a:spcBef>
                <a:spcPts val="0"/>
              </a:spcBef>
              <a:spcAft>
                <a:spcPts val="0"/>
              </a:spcAft>
              <a:buClr>
                <a:schemeClr val="dk2"/>
              </a:buClr>
              <a:buSzPts val="2400"/>
              <a:buNone/>
              <a:defRPr sz="2400" b="1">
                <a:solidFill>
                  <a:schemeClr val="dk2"/>
                </a:solidFill>
              </a:defRPr>
            </a:lvl3pPr>
            <a:lvl4pPr lvl="3" algn="ctr">
              <a:lnSpc>
                <a:spcPct val="100000"/>
              </a:lnSpc>
              <a:spcBef>
                <a:spcPts val="0"/>
              </a:spcBef>
              <a:spcAft>
                <a:spcPts val="0"/>
              </a:spcAft>
              <a:buClr>
                <a:schemeClr val="dk2"/>
              </a:buClr>
              <a:buSzPts val="2400"/>
              <a:buNone/>
              <a:defRPr sz="2400" b="1">
                <a:solidFill>
                  <a:schemeClr val="dk2"/>
                </a:solidFill>
              </a:defRPr>
            </a:lvl4pPr>
            <a:lvl5pPr lvl="4" algn="ctr">
              <a:lnSpc>
                <a:spcPct val="100000"/>
              </a:lnSpc>
              <a:spcBef>
                <a:spcPts val="0"/>
              </a:spcBef>
              <a:spcAft>
                <a:spcPts val="0"/>
              </a:spcAft>
              <a:buClr>
                <a:schemeClr val="dk2"/>
              </a:buClr>
              <a:buSzPts val="2400"/>
              <a:buNone/>
              <a:defRPr sz="2400" b="1">
                <a:solidFill>
                  <a:schemeClr val="dk2"/>
                </a:solidFill>
              </a:defRPr>
            </a:lvl5pPr>
            <a:lvl6pPr lvl="5" algn="ctr">
              <a:lnSpc>
                <a:spcPct val="100000"/>
              </a:lnSpc>
              <a:spcBef>
                <a:spcPts val="0"/>
              </a:spcBef>
              <a:spcAft>
                <a:spcPts val="0"/>
              </a:spcAft>
              <a:buClr>
                <a:schemeClr val="dk2"/>
              </a:buClr>
              <a:buSzPts val="2400"/>
              <a:buNone/>
              <a:defRPr sz="2400" b="1">
                <a:solidFill>
                  <a:schemeClr val="dk2"/>
                </a:solidFill>
              </a:defRPr>
            </a:lvl6pPr>
            <a:lvl7pPr lvl="6" algn="ctr">
              <a:lnSpc>
                <a:spcPct val="100000"/>
              </a:lnSpc>
              <a:spcBef>
                <a:spcPts val="0"/>
              </a:spcBef>
              <a:spcAft>
                <a:spcPts val="0"/>
              </a:spcAft>
              <a:buClr>
                <a:schemeClr val="dk2"/>
              </a:buClr>
              <a:buSzPts val="2400"/>
              <a:buNone/>
              <a:defRPr sz="2400" b="1">
                <a:solidFill>
                  <a:schemeClr val="dk2"/>
                </a:solidFill>
              </a:defRPr>
            </a:lvl7pPr>
            <a:lvl8pPr lvl="7" algn="ctr">
              <a:lnSpc>
                <a:spcPct val="100000"/>
              </a:lnSpc>
              <a:spcBef>
                <a:spcPts val="0"/>
              </a:spcBef>
              <a:spcAft>
                <a:spcPts val="0"/>
              </a:spcAft>
              <a:buClr>
                <a:schemeClr val="dk2"/>
              </a:buClr>
              <a:buSzPts val="2400"/>
              <a:buNone/>
              <a:defRPr sz="2400" b="1">
                <a:solidFill>
                  <a:schemeClr val="dk2"/>
                </a:solidFill>
              </a:defRPr>
            </a:lvl8pPr>
            <a:lvl9pPr lvl="8" algn="ctr">
              <a:lnSpc>
                <a:spcPct val="100000"/>
              </a:lnSpc>
              <a:spcBef>
                <a:spcPts val="0"/>
              </a:spcBef>
              <a:spcAft>
                <a:spcPts val="0"/>
              </a:spcAft>
              <a:buClr>
                <a:schemeClr val="dk2"/>
              </a:buClr>
              <a:buSzPts val="2400"/>
              <a:buNone/>
              <a:defRPr sz="2400" b="1">
                <a:solidFill>
                  <a:schemeClr val="dk2"/>
                </a:solidFill>
              </a:defRPr>
            </a:lvl9pPr>
          </a:lstStyle>
          <a:p>
            <a:endParaRPr/>
          </a:p>
        </p:txBody>
      </p:sp>
      <p:sp>
        <p:nvSpPr>
          <p:cNvPr id="83" name="Google Shape;83;p5"/>
          <p:cNvSpPr txBox="1">
            <a:spLocks noGrp="1"/>
          </p:cNvSpPr>
          <p:nvPr>
            <p:ph type="subTitle" idx="2"/>
          </p:nvPr>
        </p:nvSpPr>
        <p:spPr>
          <a:xfrm>
            <a:off x="4945631" y="1756188"/>
            <a:ext cx="2907600" cy="466200"/>
          </a:xfrm>
          <a:prstGeom prst="rect">
            <a:avLst/>
          </a:prstGeom>
          <a:solidFill>
            <a:schemeClr val="lt2"/>
          </a:solidFill>
        </p:spPr>
        <p:txBody>
          <a:bodyPr spcFirstLastPara="1" wrap="square" lIns="91425" tIns="91425" rIns="91425" bIns="91425" anchor="ctr" anchorCtr="0">
            <a:noAutofit/>
          </a:bodyPr>
          <a:lstStyle>
            <a:lvl1pPr lvl="0" algn="ctr" rtl="0">
              <a:lnSpc>
                <a:spcPct val="100000"/>
              </a:lnSpc>
              <a:spcBef>
                <a:spcPts val="0"/>
              </a:spcBef>
              <a:spcAft>
                <a:spcPts val="0"/>
              </a:spcAft>
              <a:buClr>
                <a:schemeClr val="dk2"/>
              </a:buClr>
              <a:buSzPts val="2400"/>
              <a:buNone/>
              <a:defRPr sz="2400" b="1">
                <a:solidFill>
                  <a:schemeClr val="lt1"/>
                </a:solidFill>
              </a:defRPr>
            </a:lvl1pPr>
            <a:lvl2pPr lvl="1" algn="ctr" rtl="0">
              <a:lnSpc>
                <a:spcPct val="100000"/>
              </a:lnSpc>
              <a:spcBef>
                <a:spcPts val="0"/>
              </a:spcBef>
              <a:spcAft>
                <a:spcPts val="0"/>
              </a:spcAft>
              <a:buClr>
                <a:schemeClr val="dk2"/>
              </a:buClr>
              <a:buSzPts val="2400"/>
              <a:buNone/>
              <a:defRPr sz="2400" b="1">
                <a:solidFill>
                  <a:schemeClr val="dk2"/>
                </a:solidFill>
              </a:defRPr>
            </a:lvl2pPr>
            <a:lvl3pPr lvl="2" algn="ctr" rtl="0">
              <a:lnSpc>
                <a:spcPct val="100000"/>
              </a:lnSpc>
              <a:spcBef>
                <a:spcPts val="0"/>
              </a:spcBef>
              <a:spcAft>
                <a:spcPts val="0"/>
              </a:spcAft>
              <a:buClr>
                <a:schemeClr val="dk2"/>
              </a:buClr>
              <a:buSzPts val="2400"/>
              <a:buNone/>
              <a:defRPr sz="2400" b="1">
                <a:solidFill>
                  <a:schemeClr val="dk2"/>
                </a:solidFill>
              </a:defRPr>
            </a:lvl3pPr>
            <a:lvl4pPr lvl="3" algn="ctr" rtl="0">
              <a:lnSpc>
                <a:spcPct val="100000"/>
              </a:lnSpc>
              <a:spcBef>
                <a:spcPts val="0"/>
              </a:spcBef>
              <a:spcAft>
                <a:spcPts val="0"/>
              </a:spcAft>
              <a:buClr>
                <a:schemeClr val="dk2"/>
              </a:buClr>
              <a:buSzPts val="2400"/>
              <a:buNone/>
              <a:defRPr sz="2400" b="1">
                <a:solidFill>
                  <a:schemeClr val="dk2"/>
                </a:solidFill>
              </a:defRPr>
            </a:lvl4pPr>
            <a:lvl5pPr lvl="4" algn="ctr" rtl="0">
              <a:lnSpc>
                <a:spcPct val="100000"/>
              </a:lnSpc>
              <a:spcBef>
                <a:spcPts val="0"/>
              </a:spcBef>
              <a:spcAft>
                <a:spcPts val="0"/>
              </a:spcAft>
              <a:buClr>
                <a:schemeClr val="dk2"/>
              </a:buClr>
              <a:buSzPts val="2400"/>
              <a:buNone/>
              <a:defRPr sz="2400" b="1">
                <a:solidFill>
                  <a:schemeClr val="dk2"/>
                </a:solidFill>
              </a:defRPr>
            </a:lvl5pPr>
            <a:lvl6pPr lvl="5" algn="ctr" rtl="0">
              <a:lnSpc>
                <a:spcPct val="100000"/>
              </a:lnSpc>
              <a:spcBef>
                <a:spcPts val="0"/>
              </a:spcBef>
              <a:spcAft>
                <a:spcPts val="0"/>
              </a:spcAft>
              <a:buClr>
                <a:schemeClr val="dk2"/>
              </a:buClr>
              <a:buSzPts val="2400"/>
              <a:buNone/>
              <a:defRPr sz="2400" b="1">
                <a:solidFill>
                  <a:schemeClr val="dk2"/>
                </a:solidFill>
              </a:defRPr>
            </a:lvl6pPr>
            <a:lvl7pPr lvl="6" algn="ctr" rtl="0">
              <a:lnSpc>
                <a:spcPct val="100000"/>
              </a:lnSpc>
              <a:spcBef>
                <a:spcPts val="0"/>
              </a:spcBef>
              <a:spcAft>
                <a:spcPts val="0"/>
              </a:spcAft>
              <a:buClr>
                <a:schemeClr val="dk2"/>
              </a:buClr>
              <a:buSzPts val="2400"/>
              <a:buNone/>
              <a:defRPr sz="2400" b="1">
                <a:solidFill>
                  <a:schemeClr val="dk2"/>
                </a:solidFill>
              </a:defRPr>
            </a:lvl7pPr>
            <a:lvl8pPr lvl="7" algn="ctr" rtl="0">
              <a:lnSpc>
                <a:spcPct val="100000"/>
              </a:lnSpc>
              <a:spcBef>
                <a:spcPts val="0"/>
              </a:spcBef>
              <a:spcAft>
                <a:spcPts val="0"/>
              </a:spcAft>
              <a:buClr>
                <a:schemeClr val="dk2"/>
              </a:buClr>
              <a:buSzPts val="2400"/>
              <a:buNone/>
              <a:defRPr sz="2400" b="1">
                <a:solidFill>
                  <a:schemeClr val="dk2"/>
                </a:solidFill>
              </a:defRPr>
            </a:lvl8pPr>
            <a:lvl9pPr lvl="8" algn="ctr" rtl="0">
              <a:lnSpc>
                <a:spcPct val="100000"/>
              </a:lnSpc>
              <a:spcBef>
                <a:spcPts val="0"/>
              </a:spcBef>
              <a:spcAft>
                <a:spcPts val="0"/>
              </a:spcAft>
              <a:buClr>
                <a:schemeClr val="dk2"/>
              </a:buClr>
              <a:buSzPts val="2400"/>
              <a:buNone/>
              <a:defRPr sz="2400" b="1">
                <a:solidFill>
                  <a:schemeClr val="dk2"/>
                </a:solidFill>
              </a:defRPr>
            </a:lvl9pPr>
          </a:lstStyle>
          <a:p>
            <a:endParaRPr/>
          </a:p>
        </p:txBody>
      </p:sp>
      <p:sp>
        <p:nvSpPr>
          <p:cNvPr id="84" name="Google Shape;84;p5"/>
          <p:cNvSpPr txBox="1">
            <a:spLocks noGrp="1"/>
          </p:cNvSpPr>
          <p:nvPr>
            <p:ph type="subTitle" idx="3"/>
          </p:nvPr>
        </p:nvSpPr>
        <p:spPr>
          <a:xfrm>
            <a:off x="1290775" y="2222400"/>
            <a:ext cx="2907600" cy="20619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Char char="￭"/>
              <a:defRPr/>
            </a:lvl1pPr>
            <a:lvl2pPr lvl="1" algn="ctr" rtl="0">
              <a:lnSpc>
                <a:spcPct val="100000"/>
              </a:lnSpc>
              <a:spcBef>
                <a:spcPts val="1600"/>
              </a:spcBef>
              <a:spcAft>
                <a:spcPts val="0"/>
              </a:spcAft>
              <a:buSzPts val="1400"/>
              <a:buChar char="○"/>
              <a:defRPr/>
            </a:lvl2pPr>
            <a:lvl3pPr lvl="2" algn="ctr" rtl="0">
              <a:lnSpc>
                <a:spcPct val="100000"/>
              </a:lnSpc>
              <a:spcBef>
                <a:spcPts val="0"/>
              </a:spcBef>
              <a:spcAft>
                <a:spcPts val="0"/>
              </a:spcAft>
              <a:buSzPts val="1400"/>
              <a:buChar char="■"/>
              <a:defRPr/>
            </a:lvl3pPr>
            <a:lvl4pPr lvl="3" algn="ctr" rtl="0">
              <a:lnSpc>
                <a:spcPct val="100000"/>
              </a:lnSpc>
              <a:spcBef>
                <a:spcPts val="0"/>
              </a:spcBef>
              <a:spcAft>
                <a:spcPts val="0"/>
              </a:spcAft>
              <a:buSzPts val="1400"/>
              <a:buChar char="●"/>
              <a:defRPr/>
            </a:lvl4pPr>
            <a:lvl5pPr lvl="4" algn="ctr" rtl="0">
              <a:lnSpc>
                <a:spcPct val="100000"/>
              </a:lnSpc>
              <a:spcBef>
                <a:spcPts val="0"/>
              </a:spcBef>
              <a:spcAft>
                <a:spcPts val="0"/>
              </a:spcAft>
              <a:buSzPts val="1400"/>
              <a:buChar char="○"/>
              <a:defRPr/>
            </a:lvl5pPr>
            <a:lvl6pPr lvl="5" algn="ctr" rtl="0">
              <a:lnSpc>
                <a:spcPct val="100000"/>
              </a:lnSpc>
              <a:spcBef>
                <a:spcPts val="0"/>
              </a:spcBef>
              <a:spcAft>
                <a:spcPts val="0"/>
              </a:spcAft>
              <a:buSzPts val="1400"/>
              <a:buChar char="■"/>
              <a:defRPr/>
            </a:lvl6pPr>
            <a:lvl7pPr lvl="6" algn="ctr" rtl="0">
              <a:lnSpc>
                <a:spcPct val="100000"/>
              </a:lnSpc>
              <a:spcBef>
                <a:spcPts val="0"/>
              </a:spcBef>
              <a:spcAft>
                <a:spcPts val="0"/>
              </a:spcAft>
              <a:buSzPts val="1400"/>
              <a:buChar char="●"/>
              <a:defRPr/>
            </a:lvl7pPr>
            <a:lvl8pPr lvl="7" algn="ctr" rtl="0">
              <a:lnSpc>
                <a:spcPct val="100000"/>
              </a:lnSpc>
              <a:spcBef>
                <a:spcPts val="0"/>
              </a:spcBef>
              <a:spcAft>
                <a:spcPts val="0"/>
              </a:spcAft>
              <a:buSzPts val="1400"/>
              <a:buChar char="○"/>
              <a:defRPr/>
            </a:lvl8pPr>
            <a:lvl9pPr lvl="8" algn="ctr" rtl="0">
              <a:lnSpc>
                <a:spcPct val="100000"/>
              </a:lnSpc>
              <a:spcBef>
                <a:spcPts val="0"/>
              </a:spcBef>
              <a:spcAft>
                <a:spcPts val="0"/>
              </a:spcAft>
              <a:buSzPts val="1400"/>
              <a:buChar char="■"/>
              <a:defRPr/>
            </a:lvl9pPr>
          </a:lstStyle>
          <a:p>
            <a:endParaRPr/>
          </a:p>
        </p:txBody>
      </p:sp>
      <p:sp>
        <p:nvSpPr>
          <p:cNvPr id="85" name="Google Shape;85;p5"/>
          <p:cNvSpPr txBox="1">
            <a:spLocks noGrp="1"/>
          </p:cNvSpPr>
          <p:nvPr>
            <p:ph type="subTitle" idx="4"/>
          </p:nvPr>
        </p:nvSpPr>
        <p:spPr>
          <a:xfrm>
            <a:off x="4945650" y="2222400"/>
            <a:ext cx="2907600" cy="20619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Char char="￭"/>
              <a:defRPr/>
            </a:lvl1pPr>
            <a:lvl2pPr lvl="1" algn="ctr" rtl="0">
              <a:lnSpc>
                <a:spcPct val="100000"/>
              </a:lnSpc>
              <a:spcBef>
                <a:spcPts val="1600"/>
              </a:spcBef>
              <a:spcAft>
                <a:spcPts val="0"/>
              </a:spcAft>
              <a:buSzPts val="1400"/>
              <a:buChar char="○"/>
              <a:defRPr/>
            </a:lvl2pPr>
            <a:lvl3pPr lvl="2" algn="ctr" rtl="0">
              <a:lnSpc>
                <a:spcPct val="100000"/>
              </a:lnSpc>
              <a:spcBef>
                <a:spcPts val="0"/>
              </a:spcBef>
              <a:spcAft>
                <a:spcPts val="0"/>
              </a:spcAft>
              <a:buSzPts val="1400"/>
              <a:buChar char="■"/>
              <a:defRPr/>
            </a:lvl3pPr>
            <a:lvl4pPr lvl="3" algn="ctr" rtl="0">
              <a:lnSpc>
                <a:spcPct val="100000"/>
              </a:lnSpc>
              <a:spcBef>
                <a:spcPts val="0"/>
              </a:spcBef>
              <a:spcAft>
                <a:spcPts val="0"/>
              </a:spcAft>
              <a:buSzPts val="1400"/>
              <a:buChar char="●"/>
              <a:defRPr/>
            </a:lvl4pPr>
            <a:lvl5pPr lvl="4" algn="ctr" rtl="0">
              <a:lnSpc>
                <a:spcPct val="100000"/>
              </a:lnSpc>
              <a:spcBef>
                <a:spcPts val="0"/>
              </a:spcBef>
              <a:spcAft>
                <a:spcPts val="0"/>
              </a:spcAft>
              <a:buSzPts val="1400"/>
              <a:buChar char="○"/>
              <a:defRPr/>
            </a:lvl5pPr>
            <a:lvl6pPr lvl="5" algn="ctr" rtl="0">
              <a:lnSpc>
                <a:spcPct val="100000"/>
              </a:lnSpc>
              <a:spcBef>
                <a:spcPts val="0"/>
              </a:spcBef>
              <a:spcAft>
                <a:spcPts val="0"/>
              </a:spcAft>
              <a:buSzPts val="1400"/>
              <a:buChar char="■"/>
              <a:defRPr/>
            </a:lvl6pPr>
            <a:lvl7pPr lvl="6" algn="ctr" rtl="0">
              <a:lnSpc>
                <a:spcPct val="100000"/>
              </a:lnSpc>
              <a:spcBef>
                <a:spcPts val="0"/>
              </a:spcBef>
              <a:spcAft>
                <a:spcPts val="0"/>
              </a:spcAft>
              <a:buSzPts val="1400"/>
              <a:buChar char="●"/>
              <a:defRPr/>
            </a:lvl7pPr>
            <a:lvl8pPr lvl="7" algn="ctr" rtl="0">
              <a:lnSpc>
                <a:spcPct val="100000"/>
              </a:lnSpc>
              <a:spcBef>
                <a:spcPts val="0"/>
              </a:spcBef>
              <a:spcAft>
                <a:spcPts val="0"/>
              </a:spcAft>
              <a:buSzPts val="1400"/>
              <a:buChar char="○"/>
              <a:defRPr/>
            </a:lvl8pPr>
            <a:lvl9pPr lvl="8" algn="ctr" rtl="0">
              <a:lnSpc>
                <a:spcPct val="100000"/>
              </a:lnSpc>
              <a:spcBef>
                <a:spcPts val="0"/>
              </a:spcBef>
              <a:spcAft>
                <a:spcPts val="0"/>
              </a:spcAft>
              <a:buSzPts val="1400"/>
              <a:buChar char="■"/>
              <a:defRPr/>
            </a:lvl9pPr>
          </a:lstStyle>
          <a:p>
            <a:endParaRPr/>
          </a:p>
        </p:txBody>
      </p:sp>
      <p:sp>
        <p:nvSpPr>
          <p:cNvPr id="86" name="Google Shape;86;p5"/>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87" name="Google Shape;87;p5"/>
          <p:cNvSpPr/>
          <p:nvPr/>
        </p:nvSpPr>
        <p:spPr>
          <a:xfrm>
            <a:off x="369300" y="4866300"/>
            <a:ext cx="4202700" cy="277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5"/>
          <p:cNvSpPr/>
          <p:nvPr/>
        </p:nvSpPr>
        <p:spPr>
          <a:xfrm>
            <a:off x="0" y="0"/>
            <a:ext cx="369300" cy="22224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9" name="Google Shape;89;p5"/>
          <p:cNvGrpSpPr/>
          <p:nvPr/>
        </p:nvGrpSpPr>
        <p:grpSpPr>
          <a:xfrm rot="-5400000" flipH="1">
            <a:off x="-172701" y="4588477"/>
            <a:ext cx="714687" cy="135552"/>
            <a:chOff x="137760" y="3607702"/>
            <a:chExt cx="1075041" cy="203930"/>
          </a:xfrm>
        </p:grpSpPr>
        <p:sp>
          <p:nvSpPr>
            <p:cNvPr id="90" name="Google Shape;90;p5"/>
            <p:cNvSpPr/>
            <p:nvPr/>
          </p:nvSpPr>
          <p:spPr>
            <a:xfrm>
              <a:off x="137760" y="3607702"/>
              <a:ext cx="203943" cy="203930"/>
            </a:xfrm>
            <a:custGeom>
              <a:avLst/>
              <a:gdLst/>
              <a:ahLst/>
              <a:cxnLst/>
              <a:rect l="l" t="t" r="r" b="b"/>
              <a:pathLst>
                <a:path w="1703" h="1703" extrusionOk="0">
                  <a:moveTo>
                    <a:pt x="0" y="0"/>
                  </a:moveTo>
                  <a:lnTo>
                    <a:pt x="0" y="1702"/>
                  </a:lnTo>
                  <a:lnTo>
                    <a:pt x="1702" y="1702"/>
                  </a:lnTo>
                  <a:lnTo>
                    <a:pt x="170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2"/>
                </a:solidFill>
              </a:endParaRPr>
            </a:p>
          </p:txBody>
        </p:sp>
        <p:sp>
          <p:nvSpPr>
            <p:cNvPr id="91" name="Google Shape;91;p5"/>
            <p:cNvSpPr/>
            <p:nvPr/>
          </p:nvSpPr>
          <p:spPr>
            <a:xfrm>
              <a:off x="573309" y="3607702"/>
              <a:ext cx="203823" cy="203930"/>
            </a:xfrm>
            <a:custGeom>
              <a:avLst/>
              <a:gdLst/>
              <a:ahLst/>
              <a:cxnLst/>
              <a:rect l="l" t="t" r="r" b="b"/>
              <a:pathLst>
                <a:path w="1702" h="1703" extrusionOk="0">
                  <a:moveTo>
                    <a:pt x="1" y="0"/>
                  </a:moveTo>
                  <a:lnTo>
                    <a:pt x="1" y="1702"/>
                  </a:lnTo>
                  <a:lnTo>
                    <a:pt x="1702" y="1702"/>
                  </a:lnTo>
                  <a:lnTo>
                    <a:pt x="170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2"/>
                </a:solidFill>
              </a:endParaRPr>
            </a:p>
          </p:txBody>
        </p:sp>
        <p:sp>
          <p:nvSpPr>
            <p:cNvPr id="92" name="Google Shape;92;p5"/>
            <p:cNvSpPr/>
            <p:nvPr/>
          </p:nvSpPr>
          <p:spPr>
            <a:xfrm>
              <a:off x="1008739" y="3607702"/>
              <a:ext cx="204063" cy="203930"/>
            </a:xfrm>
            <a:custGeom>
              <a:avLst/>
              <a:gdLst/>
              <a:ahLst/>
              <a:cxnLst/>
              <a:rect l="l" t="t" r="r" b="b"/>
              <a:pathLst>
                <a:path w="1704" h="1703" extrusionOk="0">
                  <a:moveTo>
                    <a:pt x="1" y="0"/>
                  </a:moveTo>
                  <a:lnTo>
                    <a:pt x="1" y="1702"/>
                  </a:lnTo>
                  <a:lnTo>
                    <a:pt x="1703" y="1702"/>
                  </a:lnTo>
                  <a:lnTo>
                    <a:pt x="170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2"/>
                </a:solidFill>
              </a:endParaRPr>
            </a:p>
          </p:txBody>
        </p:sp>
      </p:grpSp>
      <p:sp>
        <p:nvSpPr>
          <p:cNvPr id="93" name="Google Shape;93;p5"/>
          <p:cNvSpPr/>
          <p:nvPr/>
        </p:nvSpPr>
        <p:spPr>
          <a:xfrm>
            <a:off x="8774700" y="0"/>
            <a:ext cx="369300" cy="2772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5"/>
          <p:cNvSpPr/>
          <p:nvPr/>
        </p:nvSpPr>
        <p:spPr>
          <a:xfrm>
            <a:off x="4021275" y="0"/>
            <a:ext cx="4402800" cy="2772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5"/>
          <p:cNvSpPr/>
          <p:nvPr/>
        </p:nvSpPr>
        <p:spPr>
          <a:xfrm>
            <a:off x="8774700" y="3179625"/>
            <a:ext cx="369300" cy="19638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96"/>
        <p:cNvGrpSpPr/>
        <p:nvPr/>
      </p:nvGrpSpPr>
      <p:grpSpPr>
        <a:xfrm>
          <a:off x="0" y="0"/>
          <a:ext cx="0" cy="0"/>
          <a:chOff x="0" y="0"/>
          <a:chExt cx="0" cy="0"/>
        </a:xfrm>
      </p:grpSpPr>
      <p:sp>
        <p:nvSpPr>
          <p:cNvPr id="97" name="Google Shape;97;p6"/>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98" name="Google Shape;98;p6"/>
          <p:cNvSpPr/>
          <p:nvPr/>
        </p:nvSpPr>
        <p:spPr>
          <a:xfrm>
            <a:off x="8428900" y="4866300"/>
            <a:ext cx="715200" cy="277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9" name="Google Shape;99;p6"/>
          <p:cNvGrpSpPr/>
          <p:nvPr/>
        </p:nvGrpSpPr>
        <p:grpSpPr>
          <a:xfrm rot="-5400000">
            <a:off x="7734539" y="1155839"/>
            <a:ext cx="2564623" cy="252900"/>
            <a:chOff x="715086" y="1069800"/>
            <a:chExt cx="2860706" cy="252900"/>
          </a:xfrm>
        </p:grpSpPr>
        <p:sp>
          <p:nvSpPr>
            <p:cNvPr id="100" name="Google Shape;100;p6"/>
            <p:cNvSpPr/>
            <p:nvPr/>
          </p:nvSpPr>
          <p:spPr>
            <a:xfrm>
              <a:off x="3068792" y="1069800"/>
              <a:ext cx="507000" cy="2529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6"/>
            <p:cNvSpPr/>
            <p:nvPr/>
          </p:nvSpPr>
          <p:spPr>
            <a:xfrm>
              <a:off x="715086" y="1069800"/>
              <a:ext cx="1757400" cy="2529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2" name="Google Shape;102;p6"/>
          <p:cNvSpPr/>
          <p:nvPr/>
        </p:nvSpPr>
        <p:spPr>
          <a:xfrm>
            <a:off x="0" y="0"/>
            <a:ext cx="715200" cy="2772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3" name="Google Shape;103;p6"/>
          <p:cNvGrpSpPr/>
          <p:nvPr/>
        </p:nvGrpSpPr>
        <p:grpSpPr>
          <a:xfrm>
            <a:off x="137639" y="4656199"/>
            <a:ext cx="439919" cy="409507"/>
            <a:chOff x="1083333" y="2000170"/>
            <a:chExt cx="309258" cy="287899"/>
          </a:xfrm>
        </p:grpSpPr>
        <p:sp>
          <p:nvSpPr>
            <p:cNvPr id="104" name="Google Shape;104;p6"/>
            <p:cNvSpPr/>
            <p:nvPr/>
          </p:nvSpPr>
          <p:spPr>
            <a:xfrm>
              <a:off x="1083333" y="2000170"/>
              <a:ext cx="58668" cy="58668"/>
            </a:xfrm>
            <a:custGeom>
              <a:avLst/>
              <a:gdLst/>
              <a:ahLst/>
              <a:cxnLst/>
              <a:rect l="l" t="t" r="r" b="b"/>
              <a:pathLst>
                <a:path w="1703" h="1703" extrusionOk="0">
                  <a:moveTo>
                    <a:pt x="0" y="0"/>
                  </a:moveTo>
                  <a:lnTo>
                    <a:pt x="0" y="1702"/>
                  </a:lnTo>
                  <a:lnTo>
                    <a:pt x="1702" y="1702"/>
                  </a:lnTo>
                  <a:lnTo>
                    <a:pt x="170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6"/>
            <p:cNvSpPr/>
            <p:nvPr/>
          </p:nvSpPr>
          <p:spPr>
            <a:xfrm>
              <a:off x="1208627" y="2000170"/>
              <a:ext cx="58634" cy="58668"/>
            </a:xfrm>
            <a:custGeom>
              <a:avLst/>
              <a:gdLst/>
              <a:ahLst/>
              <a:cxnLst/>
              <a:rect l="l" t="t" r="r" b="b"/>
              <a:pathLst>
                <a:path w="1702" h="1703" extrusionOk="0">
                  <a:moveTo>
                    <a:pt x="1" y="0"/>
                  </a:moveTo>
                  <a:lnTo>
                    <a:pt x="1" y="1702"/>
                  </a:lnTo>
                  <a:lnTo>
                    <a:pt x="1702" y="1702"/>
                  </a:lnTo>
                  <a:lnTo>
                    <a:pt x="170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6"/>
            <p:cNvSpPr/>
            <p:nvPr/>
          </p:nvSpPr>
          <p:spPr>
            <a:xfrm>
              <a:off x="1333887" y="2000170"/>
              <a:ext cx="58703" cy="58668"/>
            </a:xfrm>
            <a:custGeom>
              <a:avLst/>
              <a:gdLst/>
              <a:ahLst/>
              <a:cxnLst/>
              <a:rect l="l" t="t" r="r" b="b"/>
              <a:pathLst>
                <a:path w="1704" h="1703" extrusionOk="0">
                  <a:moveTo>
                    <a:pt x="1" y="0"/>
                  </a:moveTo>
                  <a:lnTo>
                    <a:pt x="1" y="1702"/>
                  </a:lnTo>
                  <a:lnTo>
                    <a:pt x="1703" y="1702"/>
                  </a:lnTo>
                  <a:lnTo>
                    <a:pt x="170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6"/>
            <p:cNvSpPr/>
            <p:nvPr/>
          </p:nvSpPr>
          <p:spPr>
            <a:xfrm>
              <a:off x="1083333" y="2114751"/>
              <a:ext cx="58668" cy="58668"/>
            </a:xfrm>
            <a:custGeom>
              <a:avLst/>
              <a:gdLst/>
              <a:ahLst/>
              <a:cxnLst/>
              <a:rect l="l" t="t" r="r" b="b"/>
              <a:pathLst>
                <a:path w="1703" h="1703" extrusionOk="0">
                  <a:moveTo>
                    <a:pt x="0" y="1"/>
                  </a:moveTo>
                  <a:lnTo>
                    <a:pt x="0" y="1702"/>
                  </a:lnTo>
                  <a:lnTo>
                    <a:pt x="1702" y="1702"/>
                  </a:lnTo>
                  <a:lnTo>
                    <a:pt x="1702"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6"/>
            <p:cNvSpPr/>
            <p:nvPr/>
          </p:nvSpPr>
          <p:spPr>
            <a:xfrm>
              <a:off x="1208627" y="2114751"/>
              <a:ext cx="58634" cy="58668"/>
            </a:xfrm>
            <a:custGeom>
              <a:avLst/>
              <a:gdLst/>
              <a:ahLst/>
              <a:cxnLst/>
              <a:rect l="l" t="t" r="r" b="b"/>
              <a:pathLst>
                <a:path w="1702" h="1703" extrusionOk="0">
                  <a:moveTo>
                    <a:pt x="1" y="1"/>
                  </a:moveTo>
                  <a:lnTo>
                    <a:pt x="1" y="1702"/>
                  </a:lnTo>
                  <a:lnTo>
                    <a:pt x="1702" y="1702"/>
                  </a:lnTo>
                  <a:lnTo>
                    <a:pt x="1702"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6"/>
            <p:cNvSpPr/>
            <p:nvPr/>
          </p:nvSpPr>
          <p:spPr>
            <a:xfrm>
              <a:off x="1333887" y="2114751"/>
              <a:ext cx="58703" cy="58668"/>
            </a:xfrm>
            <a:custGeom>
              <a:avLst/>
              <a:gdLst/>
              <a:ahLst/>
              <a:cxnLst/>
              <a:rect l="l" t="t" r="r" b="b"/>
              <a:pathLst>
                <a:path w="1704" h="1703" extrusionOk="0">
                  <a:moveTo>
                    <a:pt x="1" y="1"/>
                  </a:moveTo>
                  <a:lnTo>
                    <a:pt x="1" y="1702"/>
                  </a:lnTo>
                  <a:lnTo>
                    <a:pt x="1703" y="1702"/>
                  </a:lnTo>
                  <a:lnTo>
                    <a:pt x="1703"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6"/>
            <p:cNvSpPr/>
            <p:nvPr/>
          </p:nvSpPr>
          <p:spPr>
            <a:xfrm>
              <a:off x="1083333" y="2229366"/>
              <a:ext cx="58668" cy="58703"/>
            </a:xfrm>
            <a:custGeom>
              <a:avLst/>
              <a:gdLst/>
              <a:ahLst/>
              <a:cxnLst/>
              <a:rect l="l" t="t" r="r" b="b"/>
              <a:pathLst>
                <a:path w="1703" h="1704" extrusionOk="0">
                  <a:moveTo>
                    <a:pt x="0" y="1"/>
                  </a:moveTo>
                  <a:lnTo>
                    <a:pt x="0" y="1703"/>
                  </a:lnTo>
                  <a:lnTo>
                    <a:pt x="1702" y="1703"/>
                  </a:lnTo>
                  <a:lnTo>
                    <a:pt x="1702"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6"/>
            <p:cNvSpPr/>
            <p:nvPr/>
          </p:nvSpPr>
          <p:spPr>
            <a:xfrm>
              <a:off x="1208627" y="2229366"/>
              <a:ext cx="58634" cy="58703"/>
            </a:xfrm>
            <a:custGeom>
              <a:avLst/>
              <a:gdLst/>
              <a:ahLst/>
              <a:cxnLst/>
              <a:rect l="l" t="t" r="r" b="b"/>
              <a:pathLst>
                <a:path w="1702" h="1704" extrusionOk="0">
                  <a:moveTo>
                    <a:pt x="1" y="1"/>
                  </a:moveTo>
                  <a:lnTo>
                    <a:pt x="1" y="1703"/>
                  </a:lnTo>
                  <a:lnTo>
                    <a:pt x="1702" y="1703"/>
                  </a:lnTo>
                  <a:lnTo>
                    <a:pt x="1702"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6"/>
            <p:cNvSpPr/>
            <p:nvPr/>
          </p:nvSpPr>
          <p:spPr>
            <a:xfrm>
              <a:off x="1333887" y="2229366"/>
              <a:ext cx="58703" cy="58703"/>
            </a:xfrm>
            <a:custGeom>
              <a:avLst/>
              <a:gdLst/>
              <a:ahLst/>
              <a:cxnLst/>
              <a:rect l="l" t="t" r="r" b="b"/>
              <a:pathLst>
                <a:path w="1704" h="1704" extrusionOk="0">
                  <a:moveTo>
                    <a:pt x="1" y="1"/>
                  </a:moveTo>
                  <a:lnTo>
                    <a:pt x="1" y="1703"/>
                  </a:lnTo>
                  <a:lnTo>
                    <a:pt x="1703" y="1703"/>
                  </a:lnTo>
                  <a:lnTo>
                    <a:pt x="1703"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13"/>
        <p:cNvGrpSpPr/>
        <p:nvPr/>
      </p:nvGrpSpPr>
      <p:grpSpPr>
        <a:xfrm>
          <a:off x="0" y="0"/>
          <a:ext cx="0" cy="0"/>
          <a:chOff x="0" y="0"/>
          <a:chExt cx="0" cy="0"/>
        </a:xfrm>
      </p:grpSpPr>
      <p:sp>
        <p:nvSpPr>
          <p:cNvPr id="114" name="Google Shape;114;p7"/>
          <p:cNvSpPr txBox="1">
            <a:spLocks noGrp="1"/>
          </p:cNvSpPr>
          <p:nvPr>
            <p:ph type="title"/>
          </p:nvPr>
        </p:nvSpPr>
        <p:spPr>
          <a:xfrm>
            <a:off x="715100" y="1239150"/>
            <a:ext cx="4208700" cy="648900"/>
          </a:xfrm>
          <a:prstGeom prst="rect">
            <a:avLst/>
          </a:prstGeom>
        </p:spPr>
        <p:txBody>
          <a:bodyPr spcFirstLastPara="1" wrap="square" lIns="91425" tIns="91425" rIns="91425" bIns="91425" anchor="b"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115" name="Google Shape;115;p7"/>
          <p:cNvSpPr txBox="1">
            <a:spLocks noGrp="1"/>
          </p:cNvSpPr>
          <p:nvPr>
            <p:ph type="body" idx="1"/>
          </p:nvPr>
        </p:nvSpPr>
        <p:spPr>
          <a:xfrm>
            <a:off x="715100" y="1888050"/>
            <a:ext cx="4208700" cy="20163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solidFill>
                  <a:srgbClr val="434343"/>
                </a:solidFill>
              </a:defRPr>
            </a:lvl1pPr>
            <a:lvl2pPr marL="914400" lvl="1" indent="-317500" rtl="0">
              <a:lnSpc>
                <a:spcPct val="115000"/>
              </a:lnSpc>
              <a:spcBef>
                <a:spcPts val="0"/>
              </a:spcBef>
              <a:spcAft>
                <a:spcPts val="0"/>
              </a:spcAft>
              <a:buSzPts val="1400"/>
              <a:buChar char="￭"/>
              <a:defRPr>
                <a:solidFill>
                  <a:srgbClr val="434343"/>
                </a:solidFill>
              </a:defRPr>
            </a:lvl2pPr>
            <a:lvl3pPr marL="1371600" lvl="2" indent="-317500" rtl="0">
              <a:lnSpc>
                <a:spcPct val="115000"/>
              </a:lnSpc>
              <a:spcBef>
                <a:spcPts val="0"/>
              </a:spcBef>
              <a:spcAft>
                <a:spcPts val="0"/>
              </a:spcAft>
              <a:buSzPts val="1400"/>
              <a:buChar char="￭"/>
              <a:defRPr>
                <a:solidFill>
                  <a:srgbClr val="434343"/>
                </a:solidFill>
              </a:defRPr>
            </a:lvl3pPr>
            <a:lvl4pPr marL="1828800" lvl="3" indent="-317500" rtl="0">
              <a:lnSpc>
                <a:spcPct val="115000"/>
              </a:lnSpc>
              <a:spcBef>
                <a:spcPts val="0"/>
              </a:spcBef>
              <a:spcAft>
                <a:spcPts val="0"/>
              </a:spcAft>
              <a:buSzPts val="1400"/>
              <a:buChar char="￭"/>
              <a:defRPr>
                <a:solidFill>
                  <a:srgbClr val="434343"/>
                </a:solidFill>
              </a:defRPr>
            </a:lvl4pPr>
            <a:lvl5pPr marL="2286000" lvl="4" indent="-317500" rtl="0">
              <a:lnSpc>
                <a:spcPct val="115000"/>
              </a:lnSpc>
              <a:spcBef>
                <a:spcPts val="0"/>
              </a:spcBef>
              <a:spcAft>
                <a:spcPts val="0"/>
              </a:spcAft>
              <a:buSzPts val="1400"/>
              <a:buChar char="￭"/>
              <a:defRPr>
                <a:solidFill>
                  <a:srgbClr val="434343"/>
                </a:solidFill>
              </a:defRPr>
            </a:lvl5pPr>
            <a:lvl6pPr marL="2743200" lvl="5" indent="-317500" rtl="0">
              <a:lnSpc>
                <a:spcPct val="115000"/>
              </a:lnSpc>
              <a:spcBef>
                <a:spcPts val="0"/>
              </a:spcBef>
              <a:spcAft>
                <a:spcPts val="0"/>
              </a:spcAft>
              <a:buSzPts val="1400"/>
              <a:buChar char="￭"/>
              <a:defRPr>
                <a:solidFill>
                  <a:srgbClr val="434343"/>
                </a:solidFill>
              </a:defRPr>
            </a:lvl6pPr>
            <a:lvl7pPr marL="3200400" lvl="6" indent="-317500" rtl="0">
              <a:lnSpc>
                <a:spcPct val="115000"/>
              </a:lnSpc>
              <a:spcBef>
                <a:spcPts val="0"/>
              </a:spcBef>
              <a:spcAft>
                <a:spcPts val="0"/>
              </a:spcAft>
              <a:buSzPts val="1400"/>
              <a:buChar char="￭"/>
              <a:defRPr>
                <a:solidFill>
                  <a:srgbClr val="434343"/>
                </a:solidFill>
              </a:defRPr>
            </a:lvl7pPr>
            <a:lvl8pPr marL="3657600" lvl="7" indent="-317500" rtl="0">
              <a:lnSpc>
                <a:spcPct val="115000"/>
              </a:lnSpc>
              <a:spcBef>
                <a:spcPts val="0"/>
              </a:spcBef>
              <a:spcAft>
                <a:spcPts val="0"/>
              </a:spcAft>
              <a:buSzPts val="1400"/>
              <a:buChar char="￭"/>
              <a:defRPr>
                <a:solidFill>
                  <a:srgbClr val="434343"/>
                </a:solidFill>
              </a:defRPr>
            </a:lvl8pPr>
            <a:lvl9pPr marL="4114800" lvl="8" indent="-317500" rtl="0">
              <a:lnSpc>
                <a:spcPct val="115000"/>
              </a:lnSpc>
              <a:spcBef>
                <a:spcPts val="0"/>
              </a:spcBef>
              <a:spcAft>
                <a:spcPts val="0"/>
              </a:spcAft>
              <a:buSzPts val="1400"/>
              <a:buChar char="￭"/>
              <a:defRPr>
                <a:solidFill>
                  <a:srgbClr val="434343"/>
                </a:solidFill>
              </a:defRPr>
            </a:lvl9pPr>
          </a:lstStyle>
          <a:p>
            <a:endParaRPr/>
          </a:p>
        </p:txBody>
      </p:sp>
      <p:sp>
        <p:nvSpPr>
          <p:cNvPr id="116" name="Google Shape;116;p7"/>
          <p:cNvSpPr/>
          <p:nvPr/>
        </p:nvSpPr>
        <p:spPr>
          <a:xfrm>
            <a:off x="0" y="0"/>
            <a:ext cx="9144000" cy="5352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7"/>
          <p:cNvSpPr/>
          <p:nvPr/>
        </p:nvSpPr>
        <p:spPr>
          <a:xfrm>
            <a:off x="8785500" y="0"/>
            <a:ext cx="358500" cy="5352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7"/>
          <p:cNvSpPr/>
          <p:nvPr/>
        </p:nvSpPr>
        <p:spPr>
          <a:xfrm>
            <a:off x="0" y="0"/>
            <a:ext cx="5208300" cy="53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7"/>
          <p:cNvSpPr/>
          <p:nvPr/>
        </p:nvSpPr>
        <p:spPr>
          <a:xfrm>
            <a:off x="0" y="0"/>
            <a:ext cx="715200" cy="5352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7"/>
          <p:cNvSpPr/>
          <p:nvPr/>
        </p:nvSpPr>
        <p:spPr>
          <a:xfrm rot="-5400000" flipH="1">
            <a:off x="8181150" y="4195050"/>
            <a:ext cx="1567500" cy="3585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1" name="Google Shape;121;p7"/>
          <p:cNvGrpSpPr/>
          <p:nvPr/>
        </p:nvGrpSpPr>
        <p:grpSpPr>
          <a:xfrm>
            <a:off x="137639" y="4656199"/>
            <a:ext cx="439919" cy="409507"/>
            <a:chOff x="1083333" y="2000170"/>
            <a:chExt cx="309258" cy="287899"/>
          </a:xfrm>
        </p:grpSpPr>
        <p:sp>
          <p:nvSpPr>
            <p:cNvPr id="122" name="Google Shape;122;p7"/>
            <p:cNvSpPr/>
            <p:nvPr/>
          </p:nvSpPr>
          <p:spPr>
            <a:xfrm>
              <a:off x="1083333" y="2000170"/>
              <a:ext cx="58668" cy="58668"/>
            </a:xfrm>
            <a:custGeom>
              <a:avLst/>
              <a:gdLst/>
              <a:ahLst/>
              <a:cxnLst/>
              <a:rect l="l" t="t" r="r" b="b"/>
              <a:pathLst>
                <a:path w="1703" h="1703" extrusionOk="0">
                  <a:moveTo>
                    <a:pt x="0" y="0"/>
                  </a:moveTo>
                  <a:lnTo>
                    <a:pt x="0" y="1702"/>
                  </a:lnTo>
                  <a:lnTo>
                    <a:pt x="1702" y="1702"/>
                  </a:lnTo>
                  <a:lnTo>
                    <a:pt x="170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7"/>
            <p:cNvSpPr/>
            <p:nvPr/>
          </p:nvSpPr>
          <p:spPr>
            <a:xfrm>
              <a:off x="1208627" y="2000170"/>
              <a:ext cx="58634" cy="58668"/>
            </a:xfrm>
            <a:custGeom>
              <a:avLst/>
              <a:gdLst/>
              <a:ahLst/>
              <a:cxnLst/>
              <a:rect l="l" t="t" r="r" b="b"/>
              <a:pathLst>
                <a:path w="1702" h="1703" extrusionOk="0">
                  <a:moveTo>
                    <a:pt x="1" y="0"/>
                  </a:moveTo>
                  <a:lnTo>
                    <a:pt x="1" y="1702"/>
                  </a:lnTo>
                  <a:lnTo>
                    <a:pt x="1702" y="1702"/>
                  </a:lnTo>
                  <a:lnTo>
                    <a:pt x="170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7"/>
            <p:cNvSpPr/>
            <p:nvPr/>
          </p:nvSpPr>
          <p:spPr>
            <a:xfrm>
              <a:off x="1333887" y="2000170"/>
              <a:ext cx="58703" cy="58668"/>
            </a:xfrm>
            <a:custGeom>
              <a:avLst/>
              <a:gdLst/>
              <a:ahLst/>
              <a:cxnLst/>
              <a:rect l="l" t="t" r="r" b="b"/>
              <a:pathLst>
                <a:path w="1704" h="1703" extrusionOk="0">
                  <a:moveTo>
                    <a:pt x="1" y="0"/>
                  </a:moveTo>
                  <a:lnTo>
                    <a:pt x="1" y="1702"/>
                  </a:lnTo>
                  <a:lnTo>
                    <a:pt x="1703" y="1702"/>
                  </a:lnTo>
                  <a:lnTo>
                    <a:pt x="170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7"/>
            <p:cNvSpPr/>
            <p:nvPr/>
          </p:nvSpPr>
          <p:spPr>
            <a:xfrm>
              <a:off x="1083333" y="2114751"/>
              <a:ext cx="58668" cy="58668"/>
            </a:xfrm>
            <a:custGeom>
              <a:avLst/>
              <a:gdLst/>
              <a:ahLst/>
              <a:cxnLst/>
              <a:rect l="l" t="t" r="r" b="b"/>
              <a:pathLst>
                <a:path w="1703" h="1703" extrusionOk="0">
                  <a:moveTo>
                    <a:pt x="0" y="1"/>
                  </a:moveTo>
                  <a:lnTo>
                    <a:pt x="0" y="1702"/>
                  </a:lnTo>
                  <a:lnTo>
                    <a:pt x="1702" y="1702"/>
                  </a:lnTo>
                  <a:lnTo>
                    <a:pt x="1702"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7"/>
            <p:cNvSpPr/>
            <p:nvPr/>
          </p:nvSpPr>
          <p:spPr>
            <a:xfrm>
              <a:off x="1208627" y="2114751"/>
              <a:ext cx="58634" cy="58668"/>
            </a:xfrm>
            <a:custGeom>
              <a:avLst/>
              <a:gdLst/>
              <a:ahLst/>
              <a:cxnLst/>
              <a:rect l="l" t="t" r="r" b="b"/>
              <a:pathLst>
                <a:path w="1702" h="1703" extrusionOk="0">
                  <a:moveTo>
                    <a:pt x="1" y="1"/>
                  </a:moveTo>
                  <a:lnTo>
                    <a:pt x="1" y="1702"/>
                  </a:lnTo>
                  <a:lnTo>
                    <a:pt x="1702" y="1702"/>
                  </a:lnTo>
                  <a:lnTo>
                    <a:pt x="1702"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7"/>
            <p:cNvSpPr/>
            <p:nvPr/>
          </p:nvSpPr>
          <p:spPr>
            <a:xfrm>
              <a:off x="1333887" y="2114751"/>
              <a:ext cx="58703" cy="58668"/>
            </a:xfrm>
            <a:custGeom>
              <a:avLst/>
              <a:gdLst/>
              <a:ahLst/>
              <a:cxnLst/>
              <a:rect l="l" t="t" r="r" b="b"/>
              <a:pathLst>
                <a:path w="1704" h="1703" extrusionOk="0">
                  <a:moveTo>
                    <a:pt x="1" y="1"/>
                  </a:moveTo>
                  <a:lnTo>
                    <a:pt x="1" y="1702"/>
                  </a:lnTo>
                  <a:lnTo>
                    <a:pt x="1703" y="1702"/>
                  </a:lnTo>
                  <a:lnTo>
                    <a:pt x="1703"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7"/>
            <p:cNvSpPr/>
            <p:nvPr/>
          </p:nvSpPr>
          <p:spPr>
            <a:xfrm>
              <a:off x="1083333" y="2229366"/>
              <a:ext cx="58668" cy="58703"/>
            </a:xfrm>
            <a:custGeom>
              <a:avLst/>
              <a:gdLst/>
              <a:ahLst/>
              <a:cxnLst/>
              <a:rect l="l" t="t" r="r" b="b"/>
              <a:pathLst>
                <a:path w="1703" h="1704" extrusionOk="0">
                  <a:moveTo>
                    <a:pt x="0" y="1"/>
                  </a:moveTo>
                  <a:lnTo>
                    <a:pt x="0" y="1703"/>
                  </a:lnTo>
                  <a:lnTo>
                    <a:pt x="1702" y="1703"/>
                  </a:lnTo>
                  <a:lnTo>
                    <a:pt x="1702"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7"/>
            <p:cNvSpPr/>
            <p:nvPr/>
          </p:nvSpPr>
          <p:spPr>
            <a:xfrm>
              <a:off x="1208627" y="2229366"/>
              <a:ext cx="58634" cy="58703"/>
            </a:xfrm>
            <a:custGeom>
              <a:avLst/>
              <a:gdLst/>
              <a:ahLst/>
              <a:cxnLst/>
              <a:rect l="l" t="t" r="r" b="b"/>
              <a:pathLst>
                <a:path w="1702" h="1704" extrusionOk="0">
                  <a:moveTo>
                    <a:pt x="1" y="1"/>
                  </a:moveTo>
                  <a:lnTo>
                    <a:pt x="1" y="1703"/>
                  </a:lnTo>
                  <a:lnTo>
                    <a:pt x="1702" y="1703"/>
                  </a:lnTo>
                  <a:lnTo>
                    <a:pt x="1702"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7"/>
            <p:cNvSpPr/>
            <p:nvPr/>
          </p:nvSpPr>
          <p:spPr>
            <a:xfrm>
              <a:off x="1333887" y="2229366"/>
              <a:ext cx="58703" cy="58703"/>
            </a:xfrm>
            <a:custGeom>
              <a:avLst/>
              <a:gdLst/>
              <a:ahLst/>
              <a:cxnLst/>
              <a:rect l="l" t="t" r="r" b="b"/>
              <a:pathLst>
                <a:path w="1704" h="1704" extrusionOk="0">
                  <a:moveTo>
                    <a:pt x="1" y="1"/>
                  </a:moveTo>
                  <a:lnTo>
                    <a:pt x="1" y="1703"/>
                  </a:lnTo>
                  <a:lnTo>
                    <a:pt x="1703" y="1703"/>
                  </a:lnTo>
                  <a:lnTo>
                    <a:pt x="1703"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extLst>
    <p:ext uri="{DCECCB84-F9BA-43D5-87BE-67443E8EF086}">
      <p15:sldGuideLst xmlns:p15="http://schemas.microsoft.com/office/powerpoint/2012/main">
        <p15:guide id="1" pos="3281">
          <p15:clr>
            <a:srgbClr val="FA7B17"/>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147"/>
        <p:cNvGrpSpPr/>
        <p:nvPr/>
      </p:nvGrpSpPr>
      <p:grpSpPr>
        <a:xfrm>
          <a:off x="0" y="0"/>
          <a:ext cx="0" cy="0"/>
          <a:chOff x="0" y="0"/>
          <a:chExt cx="0" cy="0"/>
        </a:xfrm>
      </p:grpSpPr>
      <p:sp>
        <p:nvSpPr>
          <p:cNvPr id="148" name="Google Shape;148;p9"/>
          <p:cNvSpPr txBox="1">
            <a:spLocks noGrp="1"/>
          </p:cNvSpPr>
          <p:nvPr>
            <p:ph type="title"/>
          </p:nvPr>
        </p:nvSpPr>
        <p:spPr>
          <a:xfrm>
            <a:off x="715075" y="1406088"/>
            <a:ext cx="4536900" cy="841800"/>
          </a:xfrm>
          <a:prstGeom prst="rect">
            <a:avLst/>
          </a:prstGeom>
        </p:spPr>
        <p:txBody>
          <a:bodyPr spcFirstLastPara="1" wrap="square" lIns="91425" tIns="91425" rIns="91425" bIns="91425" anchor="b" anchorCtr="0">
            <a:noAutofit/>
          </a:bodyPr>
          <a:lstStyle>
            <a:lvl1pPr lvl="0" rtl="0">
              <a:spcBef>
                <a:spcPts val="0"/>
              </a:spcBef>
              <a:spcAft>
                <a:spcPts val="0"/>
              </a:spcAft>
              <a:buSzPts val="3600"/>
              <a:buNone/>
              <a:defRPr sz="45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49" name="Google Shape;149;p9"/>
          <p:cNvSpPr txBox="1">
            <a:spLocks noGrp="1"/>
          </p:cNvSpPr>
          <p:nvPr>
            <p:ph type="subTitle" idx="1"/>
          </p:nvPr>
        </p:nvSpPr>
        <p:spPr>
          <a:xfrm>
            <a:off x="715075" y="2221213"/>
            <a:ext cx="4536900" cy="1372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6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50" name="Google Shape;150;p9"/>
          <p:cNvSpPr>
            <a:spLocks noGrp="1"/>
          </p:cNvSpPr>
          <p:nvPr>
            <p:ph type="pic" idx="2"/>
          </p:nvPr>
        </p:nvSpPr>
        <p:spPr>
          <a:xfrm>
            <a:off x="5850090" y="277200"/>
            <a:ext cx="3294000" cy="4589100"/>
          </a:xfrm>
          <a:prstGeom prst="rect">
            <a:avLst/>
          </a:prstGeom>
          <a:noFill/>
          <a:ln>
            <a:noFill/>
          </a:ln>
        </p:spPr>
      </p:sp>
      <p:sp>
        <p:nvSpPr>
          <p:cNvPr id="151" name="Google Shape;151;p9"/>
          <p:cNvSpPr/>
          <p:nvPr/>
        </p:nvSpPr>
        <p:spPr>
          <a:xfrm>
            <a:off x="0" y="4866300"/>
            <a:ext cx="7497000" cy="2772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9"/>
          <p:cNvSpPr/>
          <p:nvPr/>
        </p:nvSpPr>
        <p:spPr>
          <a:xfrm>
            <a:off x="7497050" y="4866300"/>
            <a:ext cx="1647000" cy="2772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3" name="Google Shape;153;p9"/>
          <p:cNvGrpSpPr/>
          <p:nvPr/>
        </p:nvGrpSpPr>
        <p:grpSpPr>
          <a:xfrm>
            <a:off x="137639" y="4198999"/>
            <a:ext cx="439919" cy="409507"/>
            <a:chOff x="1083333" y="2000170"/>
            <a:chExt cx="309258" cy="287899"/>
          </a:xfrm>
        </p:grpSpPr>
        <p:sp>
          <p:nvSpPr>
            <p:cNvPr id="154" name="Google Shape;154;p9"/>
            <p:cNvSpPr/>
            <p:nvPr/>
          </p:nvSpPr>
          <p:spPr>
            <a:xfrm>
              <a:off x="1083333" y="2000170"/>
              <a:ext cx="58668" cy="58668"/>
            </a:xfrm>
            <a:custGeom>
              <a:avLst/>
              <a:gdLst/>
              <a:ahLst/>
              <a:cxnLst/>
              <a:rect l="l" t="t" r="r" b="b"/>
              <a:pathLst>
                <a:path w="1703" h="1703" extrusionOk="0">
                  <a:moveTo>
                    <a:pt x="0" y="0"/>
                  </a:moveTo>
                  <a:lnTo>
                    <a:pt x="0" y="1702"/>
                  </a:lnTo>
                  <a:lnTo>
                    <a:pt x="1702" y="1702"/>
                  </a:lnTo>
                  <a:lnTo>
                    <a:pt x="170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2"/>
                </a:solidFill>
              </a:endParaRPr>
            </a:p>
          </p:txBody>
        </p:sp>
        <p:sp>
          <p:nvSpPr>
            <p:cNvPr id="155" name="Google Shape;155;p9"/>
            <p:cNvSpPr/>
            <p:nvPr/>
          </p:nvSpPr>
          <p:spPr>
            <a:xfrm>
              <a:off x="1208627" y="2000170"/>
              <a:ext cx="58634" cy="58668"/>
            </a:xfrm>
            <a:custGeom>
              <a:avLst/>
              <a:gdLst/>
              <a:ahLst/>
              <a:cxnLst/>
              <a:rect l="l" t="t" r="r" b="b"/>
              <a:pathLst>
                <a:path w="1702" h="1703" extrusionOk="0">
                  <a:moveTo>
                    <a:pt x="1" y="0"/>
                  </a:moveTo>
                  <a:lnTo>
                    <a:pt x="1" y="1702"/>
                  </a:lnTo>
                  <a:lnTo>
                    <a:pt x="1702" y="1702"/>
                  </a:lnTo>
                  <a:lnTo>
                    <a:pt x="170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2"/>
                </a:solidFill>
              </a:endParaRPr>
            </a:p>
          </p:txBody>
        </p:sp>
        <p:sp>
          <p:nvSpPr>
            <p:cNvPr id="156" name="Google Shape;156;p9"/>
            <p:cNvSpPr/>
            <p:nvPr/>
          </p:nvSpPr>
          <p:spPr>
            <a:xfrm>
              <a:off x="1333887" y="2000170"/>
              <a:ext cx="58703" cy="58668"/>
            </a:xfrm>
            <a:custGeom>
              <a:avLst/>
              <a:gdLst/>
              <a:ahLst/>
              <a:cxnLst/>
              <a:rect l="l" t="t" r="r" b="b"/>
              <a:pathLst>
                <a:path w="1704" h="1703" extrusionOk="0">
                  <a:moveTo>
                    <a:pt x="1" y="0"/>
                  </a:moveTo>
                  <a:lnTo>
                    <a:pt x="1" y="1702"/>
                  </a:lnTo>
                  <a:lnTo>
                    <a:pt x="1703" y="1702"/>
                  </a:lnTo>
                  <a:lnTo>
                    <a:pt x="170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2"/>
                </a:solidFill>
              </a:endParaRPr>
            </a:p>
          </p:txBody>
        </p:sp>
        <p:sp>
          <p:nvSpPr>
            <p:cNvPr id="157" name="Google Shape;157;p9"/>
            <p:cNvSpPr/>
            <p:nvPr/>
          </p:nvSpPr>
          <p:spPr>
            <a:xfrm>
              <a:off x="1083333" y="2114751"/>
              <a:ext cx="58668" cy="58668"/>
            </a:xfrm>
            <a:custGeom>
              <a:avLst/>
              <a:gdLst/>
              <a:ahLst/>
              <a:cxnLst/>
              <a:rect l="l" t="t" r="r" b="b"/>
              <a:pathLst>
                <a:path w="1703" h="1703" extrusionOk="0">
                  <a:moveTo>
                    <a:pt x="0" y="1"/>
                  </a:moveTo>
                  <a:lnTo>
                    <a:pt x="0" y="1702"/>
                  </a:lnTo>
                  <a:lnTo>
                    <a:pt x="1702" y="1702"/>
                  </a:lnTo>
                  <a:lnTo>
                    <a:pt x="1702"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2"/>
                </a:solidFill>
              </a:endParaRPr>
            </a:p>
          </p:txBody>
        </p:sp>
        <p:sp>
          <p:nvSpPr>
            <p:cNvPr id="158" name="Google Shape;158;p9"/>
            <p:cNvSpPr/>
            <p:nvPr/>
          </p:nvSpPr>
          <p:spPr>
            <a:xfrm>
              <a:off x="1208627" y="2114751"/>
              <a:ext cx="58634" cy="58668"/>
            </a:xfrm>
            <a:custGeom>
              <a:avLst/>
              <a:gdLst/>
              <a:ahLst/>
              <a:cxnLst/>
              <a:rect l="l" t="t" r="r" b="b"/>
              <a:pathLst>
                <a:path w="1702" h="1703" extrusionOk="0">
                  <a:moveTo>
                    <a:pt x="1" y="1"/>
                  </a:moveTo>
                  <a:lnTo>
                    <a:pt x="1" y="1702"/>
                  </a:lnTo>
                  <a:lnTo>
                    <a:pt x="1702" y="1702"/>
                  </a:lnTo>
                  <a:lnTo>
                    <a:pt x="1702"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2"/>
                </a:solidFill>
              </a:endParaRPr>
            </a:p>
          </p:txBody>
        </p:sp>
        <p:sp>
          <p:nvSpPr>
            <p:cNvPr id="159" name="Google Shape;159;p9"/>
            <p:cNvSpPr/>
            <p:nvPr/>
          </p:nvSpPr>
          <p:spPr>
            <a:xfrm>
              <a:off x="1333887" y="2114751"/>
              <a:ext cx="58703" cy="58668"/>
            </a:xfrm>
            <a:custGeom>
              <a:avLst/>
              <a:gdLst/>
              <a:ahLst/>
              <a:cxnLst/>
              <a:rect l="l" t="t" r="r" b="b"/>
              <a:pathLst>
                <a:path w="1704" h="1703" extrusionOk="0">
                  <a:moveTo>
                    <a:pt x="1" y="1"/>
                  </a:moveTo>
                  <a:lnTo>
                    <a:pt x="1" y="1702"/>
                  </a:lnTo>
                  <a:lnTo>
                    <a:pt x="1703" y="1702"/>
                  </a:lnTo>
                  <a:lnTo>
                    <a:pt x="1703"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2"/>
                </a:solidFill>
              </a:endParaRPr>
            </a:p>
          </p:txBody>
        </p:sp>
        <p:sp>
          <p:nvSpPr>
            <p:cNvPr id="160" name="Google Shape;160;p9"/>
            <p:cNvSpPr/>
            <p:nvPr/>
          </p:nvSpPr>
          <p:spPr>
            <a:xfrm>
              <a:off x="1083333" y="2229366"/>
              <a:ext cx="58668" cy="58703"/>
            </a:xfrm>
            <a:custGeom>
              <a:avLst/>
              <a:gdLst/>
              <a:ahLst/>
              <a:cxnLst/>
              <a:rect l="l" t="t" r="r" b="b"/>
              <a:pathLst>
                <a:path w="1703" h="1704" extrusionOk="0">
                  <a:moveTo>
                    <a:pt x="0" y="1"/>
                  </a:moveTo>
                  <a:lnTo>
                    <a:pt x="0" y="1703"/>
                  </a:lnTo>
                  <a:lnTo>
                    <a:pt x="1702" y="1703"/>
                  </a:lnTo>
                  <a:lnTo>
                    <a:pt x="1702"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2"/>
                </a:solidFill>
              </a:endParaRPr>
            </a:p>
          </p:txBody>
        </p:sp>
        <p:sp>
          <p:nvSpPr>
            <p:cNvPr id="161" name="Google Shape;161;p9"/>
            <p:cNvSpPr/>
            <p:nvPr/>
          </p:nvSpPr>
          <p:spPr>
            <a:xfrm>
              <a:off x="1208627" y="2229366"/>
              <a:ext cx="58634" cy="58703"/>
            </a:xfrm>
            <a:custGeom>
              <a:avLst/>
              <a:gdLst/>
              <a:ahLst/>
              <a:cxnLst/>
              <a:rect l="l" t="t" r="r" b="b"/>
              <a:pathLst>
                <a:path w="1702" h="1704" extrusionOk="0">
                  <a:moveTo>
                    <a:pt x="1" y="1"/>
                  </a:moveTo>
                  <a:lnTo>
                    <a:pt x="1" y="1703"/>
                  </a:lnTo>
                  <a:lnTo>
                    <a:pt x="1702" y="1703"/>
                  </a:lnTo>
                  <a:lnTo>
                    <a:pt x="1702"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2"/>
                </a:solidFill>
              </a:endParaRPr>
            </a:p>
          </p:txBody>
        </p:sp>
        <p:sp>
          <p:nvSpPr>
            <p:cNvPr id="162" name="Google Shape;162;p9"/>
            <p:cNvSpPr/>
            <p:nvPr/>
          </p:nvSpPr>
          <p:spPr>
            <a:xfrm>
              <a:off x="1333887" y="2229366"/>
              <a:ext cx="58703" cy="58703"/>
            </a:xfrm>
            <a:custGeom>
              <a:avLst/>
              <a:gdLst/>
              <a:ahLst/>
              <a:cxnLst/>
              <a:rect l="l" t="t" r="r" b="b"/>
              <a:pathLst>
                <a:path w="1704" h="1704" extrusionOk="0">
                  <a:moveTo>
                    <a:pt x="1" y="1"/>
                  </a:moveTo>
                  <a:lnTo>
                    <a:pt x="1" y="1703"/>
                  </a:lnTo>
                  <a:lnTo>
                    <a:pt x="1703" y="1703"/>
                  </a:lnTo>
                  <a:lnTo>
                    <a:pt x="1703"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2"/>
                </a:solidFill>
              </a:endParaRPr>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lt1"/>
        </a:solidFill>
        <a:effectLst/>
      </p:bgPr>
    </p:bg>
    <p:spTree>
      <p:nvGrpSpPr>
        <p:cNvPr id="1" name="Shape 207"/>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three columns">
  <p:cSld name="BLANK_1_1_1_2">
    <p:spTree>
      <p:nvGrpSpPr>
        <p:cNvPr id="1" name="Shape 368"/>
        <p:cNvGrpSpPr/>
        <p:nvPr/>
      </p:nvGrpSpPr>
      <p:grpSpPr>
        <a:xfrm>
          <a:off x="0" y="0"/>
          <a:ext cx="0" cy="0"/>
          <a:chOff x="0" y="0"/>
          <a:chExt cx="0" cy="0"/>
        </a:xfrm>
      </p:grpSpPr>
      <p:sp>
        <p:nvSpPr>
          <p:cNvPr id="369" name="Google Shape;369;p23"/>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370" name="Google Shape;370;p23"/>
          <p:cNvSpPr txBox="1">
            <a:spLocks noGrp="1"/>
          </p:cNvSpPr>
          <p:nvPr>
            <p:ph type="subTitle" idx="1"/>
          </p:nvPr>
        </p:nvSpPr>
        <p:spPr>
          <a:xfrm>
            <a:off x="774650" y="2744450"/>
            <a:ext cx="2412900" cy="489600"/>
          </a:xfrm>
          <a:prstGeom prst="rect">
            <a:avLst/>
          </a:prstGeom>
          <a:ln>
            <a:noFill/>
          </a:ln>
        </p:spPr>
        <p:txBody>
          <a:bodyPr spcFirstLastPara="1" wrap="square" lIns="91425" tIns="91425" rIns="91425" bIns="91425" anchor="b" anchorCtr="0">
            <a:noAutofit/>
          </a:bodyPr>
          <a:lstStyle>
            <a:lvl1pPr lvl="0" algn="ctr" rtl="0">
              <a:lnSpc>
                <a:spcPct val="100000"/>
              </a:lnSpc>
              <a:spcBef>
                <a:spcPts val="0"/>
              </a:spcBef>
              <a:spcAft>
                <a:spcPts val="0"/>
              </a:spcAft>
              <a:buClr>
                <a:schemeClr val="dk2"/>
              </a:buClr>
              <a:buSzPts val="2400"/>
              <a:buFont typeface="Bebas Neue"/>
              <a:buNone/>
              <a:defRPr sz="2400" b="1">
                <a:solidFill>
                  <a:schemeClr val="dk2"/>
                </a:solidFill>
              </a:defRPr>
            </a:lvl1pPr>
            <a:lvl2pPr lvl="1" algn="ctr" rtl="0">
              <a:lnSpc>
                <a:spcPct val="100000"/>
              </a:lnSpc>
              <a:spcBef>
                <a:spcPts val="0"/>
              </a:spcBef>
              <a:spcAft>
                <a:spcPts val="0"/>
              </a:spcAft>
              <a:buClr>
                <a:schemeClr val="dk2"/>
              </a:buClr>
              <a:buSzPts val="2400"/>
              <a:buFont typeface="Bebas Neue"/>
              <a:buNone/>
              <a:defRPr sz="2400">
                <a:solidFill>
                  <a:schemeClr val="dk2"/>
                </a:solidFill>
                <a:latin typeface="Bebas Neue"/>
                <a:ea typeface="Bebas Neue"/>
                <a:cs typeface="Bebas Neue"/>
                <a:sym typeface="Bebas Neue"/>
              </a:defRPr>
            </a:lvl2pPr>
            <a:lvl3pPr lvl="2" algn="ctr" rtl="0">
              <a:lnSpc>
                <a:spcPct val="100000"/>
              </a:lnSpc>
              <a:spcBef>
                <a:spcPts val="0"/>
              </a:spcBef>
              <a:spcAft>
                <a:spcPts val="0"/>
              </a:spcAft>
              <a:buClr>
                <a:schemeClr val="dk2"/>
              </a:buClr>
              <a:buSzPts val="2400"/>
              <a:buFont typeface="Bebas Neue"/>
              <a:buNone/>
              <a:defRPr sz="2400">
                <a:solidFill>
                  <a:schemeClr val="dk2"/>
                </a:solidFill>
                <a:latin typeface="Bebas Neue"/>
                <a:ea typeface="Bebas Neue"/>
                <a:cs typeface="Bebas Neue"/>
                <a:sym typeface="Bebas Neue"/>
              </a:defRPr>
            </a:lvl3pPr>
            <a:lvl4pPr lvl="3" algn="ctr" rtl="0">
              <a:lnSpc>
                <a:spcPct val="100000"/>
              </a:lnSpc>
              <a:spcBef>
                <a:spcPts val="0"/>
              </a:spcBef>
              <a:spcAft>
                <a:spcPts val="0"/>
              </a:spcAft>
              <a:buClr>
                <a:schemeClr val="dk2"/>
              </a:buClr>
              <a:buSzPts val="2400"/>
              <a:buFont typeface="Bebas Neue"/>
              <a:buNone/>
              <a:defRPr sz="2400">
                <a:solidFill>
                  <a:schemeClr val="dk2"/>
                </a:solidFill>
                <a:latin typeface="Bebas Neue"/>
                <a:ea typeface="Bebas Neue"/>
                <a:cs typeface="Bebas Neue"/>
                <a:sym typeface="Bebas Neue"/>
              </a:defRPr>
            </a:lvl4pPr>
            <a:lvl5pPr lvl="4" algn="ctr" rtl="0">
              <a:lnSpc>
                <a:spcPct val="100000"/>
              </a:lnSpc>
              <a:spcBef>
                <a:spcPts val="0"/>
              </a:spcBef>
              <a:spcAft>
                <a:spcPts val="0"/>
              </a:spcAft>
              <a:buClr>
                <a:schemeClr val="dk2"/>
              </a:buClr>
              <a:buSzPts val="2400"/>
              <a:buFont typeface="Bebas Neue"/>
              <a:buNone/>
              <a:defRPr sz="2400">
                <a:solidFill>
                  <a:schemeClr val="dk2"/>
                </a:solidFill>
                <a:latin typeface="Bebas Neue"/>
                <a:ea typeface="Bebas Neue"/>
                <a:cs typeface="Bebas Neue"/>
                <a:sym typeface="Bebas Neue"/>
              </a:defRPr>
            </a:lvl5pPr>
            <a:lvl6pPr lvl="5" algn="ctr" rtl="0">
              <a:lnSpc>
                <a:spcPct val="100000"/>
              </a:lnSpc>
              <a:spcBef>
                <a:spcPts val="0"/>
              </a:spcBef>
              <a:spcAft>
                <a:spcPts val="0"/>
              </a:spcAft>
              <a:buClr>
                <a:schemeClr val="dk2"/>
              </a:buClr>
              <a:buSzPts val="2400"/>
              <a:buFont typeface="Bebas Neue"/>
              <a:buNone/>
              <a:defRPr sz="2400">
                <a:solidFill>
                  <a:schemeClr val="dk2"/>
                </a:solidFill>
                <a:latin typeface="Bebas Neue"/>
                <a:ea typeface="Bebas Neue"/>
                <a:cs typeface="Bebas Neue"/>
                <a:sym typeface="Bebas Neue"/>
              </a:defRPr>
            </a:lvl6pPr>
            <a:lvl7pPr lvl="6" algn="ctr" rtl="0">
              <a:lnSpc>
                <a:spcPct val="100000"/>
              </a:lnSpc>
              <a:spcBef>
                <a:spcPts val="0"/>
              </a:spcBef>
              <a:spcAft>
                <a:spcPts val="0"/>
              </a:spcAft>
              <a:buClr>
                <a:schemeClr val="dk2"/>
              </a:buClr>
              <a:buSzPts val="2400"/>
              <a:buFont typeface="Bebas Neue"/>
              <a:buNone/>
              <a:defRPr sz="2400">
                <a:solidFill>
                  <a:schemeClr val="dk2"/>
                </a:solidFill>
                <a:latin typeface="Bebas Neue"/>
                <a:ea typeface="Bebas Neue"/>
                <a:cs typeface="Bebas Neue"/>
                <a:sym typeface="Bebas Neue"/>
              </a:defRPr>
            </a:lvl7pPr>
            <a:lvl8pPr lvl="7" algn="ctr" rtl="0">
              <a:lnSpc>
                <a:spcPct val="100000"/>
              </a:lnSpc>
              <a:spcBef>
                <a:spcPts val="0"/>
              </a:spcBef>
              <a:spcAft>
                <a:spcPts val="0"/>
              </a:spcAft>
              <a:buClr>
                <a:schemeClr val="dk2"/>
              </a:buClr>
              <a:buSzPts val="2400"/>
              <a:buFont typeface="Bebas Neue"/>
              <a:buNone/>
              <a:defRPr sz="2400">
                <a:solidFill>
                  <a:schemeClr val="dk2"/>
                </a:solidFill>
                <a:latin typeface="Bebas Neue"/>
                <a:ea typeface="Bebas Neue"/>
                <a:cs typeface="Bebas Neue"/>
                <a:sym typeface="Bebas Neue"/>
              </a:defRPr>
            </a:lvl8pPr>
            <a:lvl9pPr lvl="8" algn="ctr" rtl="0">
              <a:lnSpc>
                <a:spcPct val="100000"/>
              </a:lnSpc>
              <a:spcBef>
                <a:spcPts val="0"/>
              </a:spcBef>
              <a:spcAft>
                <a:spcPts val="0"/>
              </a:spcAft>
              <a:buClr>
                <a:schemeClr val="dk2"/>
              </a:buClr>
              <a:buSzPts val="2400"/>
              <a:buFont typeface="Bebas Neue"/>
              <a:buNone/>
              <a:defRPr sz="2400">
                <a:solidFill>
                  <a:schemeClr val="dk2"/>
                </a:solidFill>
                <a:latin typeface="Bebas Neue"/>
                <a:ea typeface="Bebas Neue"/>
                <a:cs typeface="Bebas Neue"/>
                <a:sym typeface="Bebas Neue"/>
              </a:defRPr>
            </a:lvl9pPr>
          </a:lstStyle>
          <a:p>
            <a:endParaRPr/>
          </a:p>
        </p:txBody>
      </p:sp>
      <p:sp>
        <p:nvSpPr>
          <p:cNvPr id="371" name="Google Shape;371;p23"/>
          <p:cNvSpPr txBox="1">
            <a:spLocks noGrp="1"/>
          </p:cNvSpPr>
          <p:nvPr>
            <p:ph type="subTitle" idx="2"/>
          </p:nvPr>
        </p:nvSpPr>
        <p:spPr>
          <a:xfrm>
            <a:off x="774650" y="3164025"/>
            <a:ext cx="2412900" cy="891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grpSp>
        <p:nvGrpSpPr>
          <p:cNvPr id="372" name="Google Shape;372;p23"/>
          <p:cNvGrpSpPr/>
          <p:nvPr/>
        </p:nvGrpSpPr>
        <p:grpSpPr>
          <a:xfrm>
            <a:off x="0" y="0"/>
            <a:ext cx="2860688" cy="252900"/>
            <a:chOff x="715075" y="1069800"/>
            <a:chExt cx="2860688" cy="252900"/>
          </a:xfrm>
        </p:grpSpPr>
        <p:sp>
          <p:nvSpPr>
            <p:cNvPr id="373" name="Google Shape;373;p23"/>
            <p:cNvSpPr/>
            <p:nvPr/>
          </p:nvSpPr>
          <p:spPr>
            <a:xfrm>
              <a:off x="1399263" y="1069800"/>
              <a:ext cx="2176500" cy="2529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23"/>
            <p:cNvSpPr/>
            <p:nvPr/>
          </p:nvSpPr>
          <p:spPr>
            <a:xfrm>
              <a:off x="715075" y="1069800"/>
              <a:ext cx="715200" cy="2529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75" name="Google Shape;375;p23"/>
          <p:cNvSpPr txBox="1">
            <a:spLocks noGrp="1"/>
          </p:cNvSpPr>
          <p:nvPr>
            <p:ph type="subTitle" idx="3"/>
          </p:nvPr>
        </p:nvSpPr>
        <p:spPr>
          <a:xfrm>
            <a:off x="3365550" y="2744450"/>
            <a:ext cx="2412900" cy="489600"/>
          </a:xfrm>
          <a:prstGeom prst="rect">
            <a:avLst/>
          </a:prstGeom>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dk2"/>
              </a:buClr>
              <a:buSzPts val="2400"/>
              <a:buFont typeface="Bebas Neue"/>
              <a:buNone/>
              <a:defRPr sz="2400" b="1">
                <a:solidFill>
                  <a:schemeClr val="dk2"/>
                </a:solidFill>
              </a:defRPr>
            </a:lvl1pPr>
            <a:lvl2pPr lvl="1" algn="ctr">
              <a:lnSpc>
                <a:spcPct val="100000"/>
              </a:lnSpc>
              <a:spcBef>
                <a:spcPts val="0"/>
              </a:spcBef>
              <a:spcAft>
                <a:spcPts val="0"/>
              </a:spcAft>
              <a:buClr>
                <a:schemeClr val="dk2"/>
              </a:buClr>
              <a:buSzPts val="2400"/>
              <a:buFont typeface="Bebas Neue"/>
              <a:buNone/>
              <a:defRPr sz="2400">
                <a:solidFill>
                  <a:schemeClr val="dk2"/>
                </a:solidFill>
                <a:latin typeface="Bebas Neue"/>
                <a:ea typeface="Bebas Neue"/>
                <a:cs typeface="Bebas Neue"/>
                <a:sym typeface="Bebas Neue"/>
              </a:defRPr>
            </a:lvl2pPr>
            <a:lvl3pPr lvl="2" algn="ctr">
              <a:lnSpc>
                <a:spcPct val="100000"/>
              </a:lnSpc>
              <a:spcBef>
                <a:spcPts val="0"/>
              </a:spcBef>
              <a:spcAft>
                <a:spcPts val="0"/>
              </a:spcAft>
              <a:buClr>
                <a:schemeClr val="dk2"/>
              </a:buClr>
              <a:buSzPts val="2400"/>
              <a:buFont typeface="Bebas Neue"/>
              <a:buNone/>
              <a:defRPr sz="2400">
                <a:solidFill>
                  <a:schemeClr val="dk2"/>
                </a:solidFill>
                <a:latin typeface="Bebas Neue"/>
                <a:ea typeface="Bebas Neue"/>
                <a:cs typeface="Bebas Neue"/>
                <a:sym typeface="Bebas Neue"/>
              </a:defRPr>
            </a:lvl3pPr>
            <a:lvl4pPr lvl="3" algn="ctr">
              <a:lnSpc>
                <a:spcPct val="100000"/>
              </a:lnSpc>
              <a:spcBef>
                <a:spcPts val="0"/>
              </a:spcBef>
              <a:spcAft>
                <a:spcPts val="0"/>
              </a:spcAft>
              <a:buClr>
                <a:schemeClr val="dk2"/>
              </a:buClr>
              <a:buSzPts val="2400"/>
              <a:buFont typeface="Bebas Neue"/>
              <a:buNone/>
              <a:defRPr sz="2400">
                <a:solidFill>
                  <a:schemeClr val="dk2"/>
                </a:solidFill>
                <a:latin typeface="Bebas Neue"/>
                <a:ea typeface="Bebas Neue"/>
                <a:cs typeface="Bebas Neue"/>
                <a:sym typeface="Bebas Neue"/>
              </a:defRPr>
            </a:lvl4pPr>
            <a:lvl5pPr lvl="4" algn="ctr">
              <a:lnSpc>
                <a:spcPct val="100000"/>
              </a:lnSpc>
              <a:spcBef>
                <a:spcPts val="0"/>
              </a:spcBef>
              <a:spcAft>
                <a:spcPts val="0"/>
              </a:spcAft>
              <a:buClr>
                <a:schemeClr val="dk2"/>
              </a:buClr>
              <a:buSzPts val="2400"/>
              <a:buFont typeface="Bebas Neue"/>
              <a:buNone/>
              <a:defRPr sz="2400">
                <a:solidFill>
                  <a:schemeClr val="dk2"/>
                </a:solidFill>
                <a:latin typeface="Bebas Neue"/>
                <a:ea typeface="Bebas Neue"/>
                <a:cs typeface="Bebas Neue"/>
                <a:sym typeface="Bebas Neue"/>
              </a:defRPr>
            </a:lvl5pPr>
            <a:lvl6pPr lvl="5" algn="ctr">
              <a:lnSpc>
                <a:spcPct val="100000"/>
              </a:lnSpc>
              <a:spcBef>
                <a:spcPts val="0"/>
              </a:spcBef>
              <a:spcAft>
                <a:spcPts val="0"/>
              </a:spcAft>
              <a:buClr>
                <a:schemeClr val="dk2"/>
              </a:buClr>
              <a:buSzPts val="2400"/>
              <a:buFont typeface="Bebas Neue"/>
              <a:buNone/>
              <a:defRPr sz="2400">
                <a:solidFill>
                  <a:schemeClr val="dk2"/>
                </a:solidFill>
                <a:latin typeface="Bebas Neue"/>
                <a:ea typeface="Bebas Neue"/>
                <a:cs typeface="Bebas Neue"/>
                <a:sym typeface="Bebas Neue"/>
              </a:defRPr>
            </a:lvl6pPr>
            <a:lvl7pPr lvl="6" algn="ctr">
              <a:lnSpc>
                <a:spcPct val="100000"/>
              </a:lnSpc>
              <a:spcBef>
                <a:spcPts val="0"/>
              </a:spcBef>
              <a:spcAft>
                <a:spcPts val="0"/>
              </a:spcAft>
              <a:buClr>
                <a:schemeClr val="dk2"/>
              </a:buClr>
              <a:buSzPts val="2400"/>
              <a:buFont typeface="Bebas Neue"/>
              <a:buNone/>
              <a:defRPr sz="2400">
                <a:solidFill>
                  <a:schemeClr val="dk2"/>
                </a:solidFill>
                <a:latin typeface="Bebas Neue"/>
                <a:ea typeface="Bebas Neue"/>
                <a:cs typeface="Bebas Neue"/>
                <a:sym typeface="Bebas Neue"/>
              </a:defRPr>
            </a:lvl7pPr>
            <a:lvl8pPr lvl="7" algn="ctr">
              <a:lnSpc>
                <a:spcPct val="100000"/>
              </a:lnSpc>
              <a:spcBef>
                <a:spcPts val="0"/>
              </a:spcBef>
              <a:spcAft>
                <a:spcPts val="0"/>
              </a:spcAft>
              <a:buClr>
                <a:schemeClr val="dk2"/>
              </a:buClr>
              <a:buSzPts val="2400"/>
              <a:buFont typeface="Bebas Neue"/>
              <a:buNone/>
              <a:defRPr sz="2400">
                <a:solidFill>
                  <a:schemeClr val="dk2"/>
                </a:solidFill>
                <a:latin typeface="Bebas Neue"/>
                <a:ea typeface="Bebas Neue"/>
                <a:cs typeface="Bebas Neue"/>
                <a:sym typeface="Bebas Neue"/>
              </a:defRPr>
            </a:lvl8pPr>
            <a:lvl9pPr lvl="8" algn="ctr">
              <a:lnSpc>
                <a:spcPct val="100000"/>
              </a:lnSpc>
              <a:spcBef>
                <a:spcPts val="0"/>
              </a:spcBef>
              <a:spcAft>
                <a:spcPts val="0"/>
              </a:spcAft>
              <a:buClr>
                <a:schemeClr val="dk2"/>
              </a:buClr>
              <a:buSzPts val="2400"/>
              <a:buFont typeface="Bebas Neue"/>
              <a:buNone/>
              <a:defRPr sz="2400">
                <a:solidFill>
                  <a:schemeClr val="dk2"/>
                </a:solidFill>
                <a:latin typeface="Bebas Neue"/>
                <a:ea typeface="Bebas Neue"/>
                <a:cs typeface="Bebas Neue"/>
                <a:sym typeface="Bebas Neue"/>
              </a:defRPr>
            </a:lvl9pPr>
          </a:lstStyle>
          <a:p>
            <a:endParaRPr/>
          </a:p>
        </p:txBody>
      </p:sp>
      <p:sp>
        <p:nvSpPr>
          <p:cNvPr id="376" name="Google Shape;376;p23"/>
          <p:cNvSpPr txBox="1">
            <a:spLocks noGrp="1"/>
          </p:cNvSpPr>
          <p:nvPr>
            <p:ph type="subTitle" idx="4"/>
          </p:nvPr>
        </p:nvSpPr>
        <p:spPr>
          <a:xfrm>
            <a:off x="3365550" y="3164025"/>
            <a:ext cx="2412900" cy="891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377" name="Google Shape;377;p23"/>
          <p:cNvSpPr txBox="1">
            <a:spLocks noGrp="1"/>
          </p:cNvSpPr>
          <p:nvPr>
            <p:ph type="subTitle" idx="5"/>
          </p:nvPr>
        </p:nvSpPr>
        <p:spPr>
          <a:xfrm>
            <a:off x="5956450" y="2744450"/>
            <a:ext cx="2412900" cy="489600"/>
          </a:xfrm>
          <a:prstGeom prst="rect">
            <a:avLst/>
          </a:prstGeom>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dk2"/>
              </a:buClr>
              <a:buSzPts val="2400"/>
              <a:buFont typeface="Bebas Neue"/>
              <a:buNone/>
              <a:defRPr sz="2400" b="1">
                <a:solidFill>
                  <a:schemeClr val="dk2"/>
                </a:solidFill>
              </a:defRPr>
            </a:lvl1pPr>
            <a:lvl2pPr lvl="1" algn="ctr">
              <a:lnSpc>
                <a:spcPct val="100000"/>
              </a:lnSpc>
              <a:spcBef>
                <a:spcPts val="0"/>
              </a:spcBef>
              <a:spcAft>
                <a:spcPts val="0"/>
              </a:spcAft>
              <a:buClr>
                <a:schemeClr val="dk2"/>
              </a:buClr>
              <a:buSzPts val="2400"/>
              <a:buFont typeface="Bebas Neue"/>
              <a:buNone/>
              <a:defRPr sz="2400">
                <a:solidFill>
                  <a:schemeClr val="dk2"/>
                </a:solidFill>
                <a:latin typeface="Bebas Neue"/>
                <a:ea typeface="Bebas Neue"/>
                <a:cs typeface="Bebas Neue"/>
                <a:sym typeface="Bebas Neue"/>
              </a:defRPr>
            </a:lvl2pPr>
            <a:lvl3pPr lvl="2" algn="ctr">
              <a:lnSpc>
                <a:spcPct val="100000"/>
              </a:lnSpc>
              <a:spcBef>
                <a:spcPts val="0"/>
              </a:spcBef>
              <a:spcAft>
                <a:spcPts val="0"/>
              </a:spcAft>
              <a:buClr>
                <a:schemeClr val="dk2"/>
              </a:buClr>
              <a:buSzPts val="2400"/>
              <a:buFont typeface="Bebas Neue"/>
              <a:buNone/>
              <a:defRPr sz="2400">
                <a:solidFill>
                  <a:schemeClr val="dk2"/>
                </a:solidFill>
                <a:latin typeface="Bebas Neue"/>
                <a:ea typeface="Bebas Neue"/>
                <a:cs typeface="Bebas Neue"/>
                <a:sym typeface="Bebas Neue"/>
              </a:defRPr>
            </a:lvl3pPr>
            <a:lvl4pPr lvl="3" algn="ctr">
              <a:lnSpc>
                <a:spcPct val="100000"/>
              </a:lnSpc>
              <a:spcBef>
                <a:spcPts val="0"/>
              </a:spcBef>
              <a:spcAft>
                <a:spcPts val="0"/>
              </a:spcAft>
              <a:buClr>
                <a:schemeClr val="dk2"/>
              </a:buClr>
              <a:buSzPts val="2400"/>
              <a:buFont typeface="Bebas Neue"/>
              <a:buNone/>
              <a:defRPr sz="2400">
                <a:solidFill>
                  <a:schemeClr val="dk2"/>
                </a:solidFill>
                <a:latin typeface="Bebas Neue"/>
                <a:ea typeface="Bebas Neue"/>
                <a:cs typeface="Bebas Neue"/>
                <a:sym typeface="Bebas Neue"/>
              </a:defRPr>
            </a:lvl4pPr>
            <a:lvl5pPr lvl="4" algn="ctr">
              <a:lnSpc>
                <a:spcPct val="100000"/>
              </a:lnSpc>
              <a:spcBef>
                <a:spcPts val="0"/>
              </a:spcBef>
              <a:spcAft>
                <a:spcPts val="0"/>
              </a:spcAft>
              <a:buClr>
                <a:schemeClr val="dk2"/>
              </a:buClr>
              <a:buSzPts val="2400"/>
              <a:buFont typeface="Bebas Neue"/>
              <a:buNone/>
              <a:defRPr sz="2400">
                <a:solidFill>
                  <a:schemeClr val="dk2"/>
                </a:solidFill>
                <a:latin typeface="Bebas Neue"/>
                <a:ea typeface="Bebas Neue"/>
                <a:cs typeface="Bebas Neue"/>
                <a:sym typeface="Bebas Neue"/>
              </a:defRPr>
            </a:lvl5pPr>
            <a:lvl6pPr lvl="5" algn="ctr">
              <a:lnSpc>
                <a:spcPct val="100000"/>
              </a:lnSpc>
              <a:spcBef>
                <a:spcPts val="0"/>
              </a:spcBef>
              <a:spcAft>
                <a:spcPts val="0"/>
              </a:spcAft>
              <a:buClr>
                <a:schemeClr val="dk2"/>
              </a:buClr>
              <a:buSzPts val="2400"/>
              <a:buFont typeface="Bebas Neue"/>
              <a:buNone/>
              <a:defRPr sz="2400">
                <a:solidFill>
                  <a:schemeClr val="dk2"/>
                </a:solidFill>
                <a:latin typeface="Bebas Neue"/>
                <a:ea typeface="Bebas Neue"/>
                <a:cs typeface="Bebas Neue"/>
                <a:sym typeface="Bebas Neue"/>
              </a:defRPr>
            </a:lvl6pPr>
            <a:lvl7pPr lvl="6" algn="ctr">
              <a:lnSpc>
                <a:spcPct val="100000"/>
              </a:lnSpc>
              <a:spcBef>
                <a:spcPts val="0"/>
              </a:spcBef>
              <a:spcAft>
                <a:spcPts val="0"/>
              </a:spcAft>
              <a:buClr>
                <a:schemeClr val="dk2"/>
              </a:buClr>
              <a:buSzPts val="2400"/>
              <a:buFont typeface="Bebas Neue"/>
              <a:buNone/>
              <a:defRPr sz="2400">
                <a:solidFill>
                  <a:schemeClr val="dk2"/>
                </a:solidFill>
                <a:latin typeface="Bebas Neue"/>
                <a:ea typeface="Bebas Neue"/>
                <a:cs typeface="Bebas Neue"/>
                <a:sym typeface="Bebas Neue"/>
              </a:defRPr>
            </a:lvl7pPr>
            <a:lvl8pPr lvl="7" algn="ctr">
              <a:lnSpc>
                <a:spcPct val="100000"/>
              </a:lnSpc>
              <a:spcBef>
                <a:spcPts val="0"/>
              </a:spcBef>
              <a:spcAft>
                <a:spcPts val="0"/>
              </a:spcAft>
              <a:buClr>
                <a:schemeClr val="dk2"/>
              </a:buClr>
              <a:buSzPts val="2400"/>
              <a:buFont typeface="Bebas Neue"/>
              <a:buNone/>
              <a:defRPr sz="2400">
                <a:solidFill>
                  <a:schemeClr val="dk2"/>
                </a:solidFill>
                <a:latin typeface="Bebas Neue"/>
                <a:ea typeface="Bebas Neue"/>
                <a:cs typeface="Bebas Neue"/>
                <a:sym typeface="Bebas Neue"/>
              </a:defRPr>
            </a:lvl8pPr>
            <a:lvl9pPr lvl="8" algn="ctr">
              <a:lnSpc>
                <a:spcPct val="100000"/>
              </a:lnSpc>
              <a:spcBef>
                <a:spcPts val="0"/>
              </a:spcBef>
              <a:spcAft>
                <a:spcPts val="0"/>
              </a:spcAft>
              <a:buClr>
                <a:schemeClr val="dk2"/>
              </a:buClr>
              <a:buSzPts val="2400"/>
              <a:buFont typeface="Bebas Neue"/>
              <a:buNone/>
              <a:defRPr sz="2400">
                <a:solidFill>
                  <a:schemeClr val="dk2"/>
                </a:solidFill>
                <a:latin typeface="Bebas Neue"/>
                <a:ea typeface="Bebas Neue"/>
                <a:cs typeface="Bebas Neue"/>
                <a:sym typeface="Bebas Neue"/>
              </a:defRPr>
            </a:lvl9pPr>
          </a:lstStyle>
          <a:p>
            <a:endParaRPr/>
          </a:p>
        </p:txBody>
      </p:sp>
      <p:sp>
        <p:nvSpPr>
          <p:cNvPr id="378" name="Google Shape;378;p23"/>
          <p:cNvSpPr txBox="1">
            <a:spLocks noGrp="1"/>
          </p:cNvSpPr>
          <p:nvPr>
            <p:ph type="subTitle" idx="6"/>
          </p:nvPr>
        </p:nvSpPr>
        <p:spPr>
          <a:xfrm>
            <a:off x="5956450" y="3164025"/>
            <a:ext cx="2412900" cy="891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379" name="Google Shape;379;p23"/>
          <p:cNvSpPr/>
          <p:nvPr/>
        </p:nvSpPr>
        <p:spPr>
          <a:xfrm>
            <a:off x="8774700" y="0"/>
            <a:ext cx="369300" cy="2529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23"/>
          <p:cNvSpPr/>
          <p:nvPr/>
        </p:nvSpPr>
        <p:spPr>
          <a:xfrm>
            <a:off x="8774700" y="252900"/>
            <a:ext cx="369300" cy="13005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23"/>
          <p:cNvSpPr/>
          <p:nvPr/>
        </p:nvSpPr>
        <p:spPr>
          <a:xfrm>
            <a:off x="8774700" y="4118925"/>
            <a:ext cx="369300" cy="4896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23"/>
          <p:cNvSpPr/>
          <p:nvPr/>
        </p:nvSpPr>
        <p:spPr>
          <a:xfrm>
            <a:off x="-50" y="4890600"/>
            <a:ext cx="9144000" cy="2529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23"/>
          <p:cNvSpPr/>
          <p:nvPr/>
        </p:nvSpPr>
        <p:spPr>
          <a:xfrm>
            <a:off x="100" y="4890600"/>
            <a:ext cx="3187500" cy="2529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23"/>
          <p:cNvSpPr/>
          <p:nvPr/>
        </p:nvSpPr>
        <p:spPr>
          <a:xfrm>
            <a:off x="5956550" y="4890600"/>
            <a:ext cx="3187500" cy="2529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85" name="Google Shape;385;p23"/>
          <p:cNvGrpSpPr/>
          <p:nvPr/>
        </p:nvGrpSpPr>
        <p:grpSpPr>
          <a:xfrm rot="5400000" flipH="1">
            <a:off x="8602013" y="3543595"/>
            <a:ext cx="714687" cy="135552"/>
            <a:chOff x="137760" y="3607702"/>
            <a:chExt cx="1075041" cy="203930"/>
          </a:xfrm>
        </p:grpSpPr>
        <p:sp>
          <p:nvSpPr>
            <p:cNvPr id="386" name="Google Shape;386;p23"/>
            <p:cNvSpPr/>
            <p:nvPr/>
          </p:nvSpPr>
          <p:spPr>
            <a:xfrm>
              <a:off x="137760" y="3607702"/>
              <a:ext cx="203943" cy="203930"/>
            </a:xfrm>
            <a:custGeom>
              <a:avLst/>
              <a:gdLst/>
              <a:ahLst/>
              <a:cxnLst/>
              <a:rect l="l" t="t" r="r" b="b"/>
              <a:pathLst>
                <a:path w="1703" h="1703" extrusionOk="0">
                  <a:moveTo>
                    <a:pt x="0" y="0"/>
                  </a:moveTo>
                  <a:lnTo>
                    <a:pt x="0" y="1702"/>
                  </a:lnTo>
                  <a:lnTo>
                    <a:pt x="1702" y="1702"/>
                  </a:lnTo>
                  <a:lnTo>
                    <a:pt x="170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2"/>
                </a:solidFill>
              </a:endParaRPr>
            </a:p>
          </p:txBody>
        </p:sp>
        <p:sp>
          <p:nvSpPr>
            <p:cNvPr id="387" name="Google Shape;387;p23"/>
            <p:cNvSpPr/>
            <p:nvPr/>
          </p:nvSpPr>
          <p:spPr>
            <a:xfrm>
              <a:off x="573309" y="3607702"/>
              <a:ext cx="203823" cy="203930"/>
            </a:xfrm>
            <a:custGeom>
              <a:avLst/>
              <a:gdLst/>
              <a:ahLst/>
              <a:cxnLst/>
              <a:rect l="l" t="t" r="r" b="b"/>
              <a:pathLst>
                <a:path w="1702" h="1703" extrusionOk="0">
                  <a:moveTo>
                    <a:pt x="1" y="0"/>
                  </a:moveTo>
                  <a:lnTo>
                    <a:pt x="1" y="1702"/>
                  </a:lnTo>
                  <a:lnTo>
                    <a:pt x="1702" y="1702"/>
                  </a:lnTo>
                  <a:lnTo>
                    <a:pt x="170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2"/>
                </a:solidFill>
              </a:endParaRPr>
            </a:p>
          </p:txBody>
        </p:sp>
        <p:sp>
          <p:nvSpPr>
            <p:cNvPr id="388" name="Google Shape;388;p23"/>
            <p:cNvSpPr/>
            <p:nvPr/>
          </p:nvSpPr>
          <p:spPr>
            <a:xfrm>
              <a:off x="1008739" y="3607702"/>
              <a:ext cx="204063" cy="203930"/>
            </a:xfrm>
            <a:custGeom>
              <a:avLst/>
              <a:gdLst/>
              <a:ahLst/>
              <a:cxnLst/>
              <a:rect l="l" t="t" r="r" b="b"/>
              <a:pathLst>
                <a:path w="1704" h="1703" extrusionOk="0">
                  <a:moveTo>
                    <a:pt x="1" y="0"/>
                  </a:moveTo>
                  <a:lnTo>
                    <a:pt x="1" y="1702"/>
                  </a:lnTo>
                  <a:lnTo>
                    <a:pt x="1703" y="1702"/>
                  </a:lnTo>
                  <a:lnTo>
                    <a:pt x="170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2"/>
                </a:solidFill>
              </a:endParaRPr>
            </a:p>
          </p:txBody>
        </p:sp>
      </p:grpSp>
      <p:grpSp>
        <p:nvGrpSpPr>
          <p:cNvPr id="389" name="Google Shape;389;p23"/>
          <p:cNvGrpSpPr/>
          <p:nvPr/>
        </p:nvGrpSpPr>
        <p:grpSpPr>
          <a:xfrm>
            <a:off x="137639" y="541399"/>
            <a:ext cx="439919" cy="409507"/>
            <a:chOff x="1083333" y="2000170"/>
            <a:chExt cx="309258" cy="287899"/>
          </a:xfrm>
        </p:grpSpPr>
        <p:sp>
          <p:nvSpPr>
            <p:cNvPr id="390" name="Google Shape;390;p23"/>
            <p:cNvSpPr/>
            <p:nvPr/>
          </p:nvSpPr>
          <p:spPr>
            <a:xfrm>
              <a:off x="1083333" y="2000170"/>
              <a:ext cx="58668" cy="58668"/>
            </a:xfrm>
            <a:custGeom>
              <a:avLst/>
              <a:gdLst/>
              <a:ahLst/>
              <a:cxnLst/>
              <a:rect l="l" t="t" r="r" b="b"/>
              <a:pathLst>
                <a:path w="1703" h="1703" extrusionOk="0">
                  <a:moveTo>
                    <a:pt x="0" y="0"/>
                  </a:moveTo>
                  <a:lnTo>
                    <a:pt x="0" y="1702"/>
                  </a:lnTo>
                  <a:lnTo>
                    <a:pt x="1702" y="1702"/>
                  </a:lnTo>
                  <a:lnTo>
                    <a:pt x="170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23"/>
            <p:cNvSpPr/>
            <p:nvPr/>
          </p:nvSpPr>
          <p:spPr>
            <a:xfrm>
              <a:off x="1208627" y="2000170"/>
              <a:ext cx="58634" cy="58668"/>
            </a:xfrm>
            <a:custGeom>
              <a:avLst/>
              <a:gdLst/>
              <a:ahLst/>
              <a:cxnLst/>
              <a:rect l="l" t="t" r="r" b="b"/>
              <a:pathLst>
                <a:path w="1702" h="1703" extrusionOk="0">
                  <a:moveTo>
                    <a:pt x="1" y="0"/>
                  </a:moveTo>
                  <a:lnTo>
                    <a:pt x="1" y="1702"/>
                  </a:lnTo>
                  <a:lnTo>
                    <a:pt x="1702" y="1702"/>
                  </a:lnTo>
                  <a:lnTo>
                    <a:pt x="170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23"/>
            <p:cNvSpPr/>
            <p:nvPr/>
          </p:nvSpPr>
          <p:spPr>
            <a:xfrm>
              <a:off x="1333887" y="2000170"/>
              <a:ext cx="58703" cy="58668"/>
            </a:xfrm>
            <a:custGeom>
              <a:avLst/>
              <a:gdLst/>
              <a:ahLst/>
              <a:cxnLst/>
              <a:rect l="l" t="t" r="r" b="b"/>
              <a:pathLst>
                <a:path w="1704" h="1703" extrusionOk="0">
                  <a:moveTo>
                    <a:pt x="1" y="0"/>
                  </a:moveTo>
                  <a:lnTo>
                    <a:pt x="1" y="1702"/>
                  </a:lnTo>
                  <a:lnTo>
                    <a:pt x="1703" y="1702"/>
                  </a:lnTo>
                  <a:lnTo>
                    <a:pt x="170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23"/>
            <p:cNvSpPr/>
            <p:nvPr/>
          </p:nvSpPr>
          <p:spPr>
            <a:xfrm>
              <a:off x="1083333" y="2114751"/>
              <a:ext cx="58668" cy="58668"/>
            </a:xfrm>
            <a:custGeom>
              <a:avLst/>
              <a:gdLst/>
              <a:ahLst/>
              <a:cxnLst/>
              <a:rect l="l" t="t" r="r" b="b"/>
              <a:pathLst>
                <a:path w="1703" h="1703" extrusionOk="0">
                  <a:moveTo>
                    <a:pt x="0" y="1"/>
                  </a:moveTo>
                  <a:lnTo>
                    <a:pt x="0" y="1702"/>
                  </a:lnTo>
                  <a:lnTo>
                    <a:pt x="1702" y="1702"/>
                  </a:lnTo>
                  <a:lnTo>
                    <a:pt x="1702"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23"/>
            <p:cNvSpPr/>
            <p:nvPr/>
          </p:nvSpPr>
          <p:spPr>
            <a:xfrm>
              <a:off x="1208627" y="2114751"/>
              <a:ext cx="58634" cy="58668"/>
            </a:xfrm>
            <a:custGeom>
              <a:avLst/>
              <a:gdLst/>
              <a:ahLst/>
              <a:cxnLst/>
              <a:rect l="l" t="t" r="r" b="b"/>
              <a:pathLst>
                <a:path w="1702" h="1703" extrusionOk="0">
                  <a:moveTo>
                    <a:pt x="1" y="1"/>
                  </a:moveTo>
                  <a:lnTo>
                    <a:pt x="1" y="1702"/>
                  </a:lnTo>
                  <a:lnTo>
                    <a:pt x="1702" y="1702"/>
                  </a:lnTo>
                  <a:lnTo>
                    <a:pt x="1702"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23"/>
            <p:cNvSpPr/>
            <p:nvPr/>
          </p:nvSpPr>
          <p:spPr>
            <a:xfrm>
              <a:off x="1333887" y="2114751"/>
              <a:ext cx="58703" cy="58668"/>
            </a:xfrm>
            <a:custGeom>
              <a:avLst/>
              <a:gdLst/>
              <a:ahLst/>
              <a:cxnLst/>
              <a:rect l="l" t="t" r="r" b="b"/>
              <a:pathLst>
                <a:path w="1704" h="1703" extrusionOk="0">
                  <a:moveTo>
                    <a:pt x="1" y="1"/>
                  </a:moveTo>
                  <a:lnTo>
                    <a:pt x="1" y="1702"/>
                  </a:lnTo>
                  <a:lnTo>
                    <a:pt x="1703" y="1702"/>
                  </a:lnTo>
                  <a:lnTo>
                    <a:pt x="1703"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23"/>
            <p:cNvSpPr/>
            <p:nvPr/>
          </p:nvSpPr>
          <p:spPr>
            <a:xfrm>
              <a:off x="1083333" y="2229366"/>
              <a:ext cx="58668" cy="58703"/>
            </a:xfrm>
            <a:custGeom>
              <a:avLst/>
              <a:gdLst/>
              <a:ahLst/>
              <a:cxnLst/>
              <a:rect l="l" t="t" r="r" b="b"/>
              <a:pathLst>
                <a:path w="1703" h="1704" extrusionOk="0">
                  <a:moveTo>
                    <a:pt x="0" y="1"/>
                  </a:moveTo>
                  <a:lnTo>
                    <a:pt x="0" y="1703"/>
                  </a:lnTo>
                  <a:lnTo>
                    <a:pt x="1702" y="1703"/>
                  </a:lnTo>
                  <a:lnTo>
                    <a:pt x="1702"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23"/>
            <p:cNvSpPr/>
            <p:nvPr/>
          </p:nvSpPr>
          <p:spPr>
            <a:xfrm>
              <a:off x="1208627" y="2229366"/>
              <a:ext cx="58634" cy="58703"/>
            </a:xfrm>
            <a:custGeom>
              <a:avLst/>
              <a:gdLst/>
              <a:ahLst/>
              <a:cxnLst/>
              <a:rect l="l" t="t" r="r" b="b"/>
              <a:pathLst>
                <a:path w="1702" h="1704" extrusionOk="0">
                  <a:moveTo>
                    <a:pt x="1" y="1"/>
                  </a:moveTo>
                  <a:lnTo>
                    <a:pt x="1" y="1703"/>
                  </a:lnTo>
                  <a:lnTo>
                    <a:pt x="1702" y="1703"/>
                  </a:lnTo>
                  <a:lnTo>
                    <a:pt x="1702"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23"/>
            <p:cNvSpPr/>
            <p:nvPr/>
          </p:nvSpPr>
          <p:spPr>
            <a:xfrm>
              <a:off x="1333887" y="2229366"/>
              <a:ext cx="58703" cy="58703"/>
            </a:xfrm>
            <a:custGeom>
              <a:avLst/>
              <a:gdLst/>
              <a:ahLst/>
              <a:cxnLst/>
              <a:rect l="l" t="t" r="r" b="b"/>
              <a:pathLst>
                <a:path w="1704" h="1704" extrusionOk="0">
                  <a:moveTo>
                    <a:pt x="1" y="1"/>
                  </a:moveTo>
                  <a:lnTo>
                    <a:pt x="1" y="1703"/>
                  </a:lnTo>
                  <a:lnTo>
                    <a:pt x="1703" y="1703"/>
                  </a:lnTo>
                  <a:lnTo>
                    <a:pt x="1703"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extLst>
    <p:ext uri="{DCECCB84-F9BA-43D5-87BE-67443E8EF086}">
      <p15:sldGuideLst xmlns:p15="http://schemas.microsoft.com/office/powerpoint/2012/main">
        <p15:guide id="1" orient="horz" pos="2354">
          <p15:clr>
            <a:srgbClr val="FA7B17"/>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four columns 1">
  <p:cSld name="BLANK_1_1_1_1">
    <p:spTree>
      <p:nvGrpSpPr>
        <p:cNvPr id="1" name="Shape 423"/>
        <p:cNvGrpSpPr/>
        <p:nvPr/>
      </p:nvGrpSpPr>
      <p:grpSpPr>
        <a:xfrm>
          <a:off x="0" y="0"/>
          <a:ext cx="0" cy="0"/>
          <a:chOff x="0" y="0"/>
          <a:chExt cx="0" cy="0"/>
        </a:xfrm>
      </p:grpSpPr>
      <p:sp>
        <p:nvSpPr>
          <p:cNvPr id="424" name="Google Shape;424;p25"/>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grpSp>
        <p:nvGrpSpPr>
          <p:cNvPr id="425" name="Google Shape;425;p25"/>
          <p:cNvGrpSpPr/>
          <p:nvPr/>
        </p:nvGrpSpPr>
        <p:grpSpPr>
          <a:xfrm flipH="1">
            <a:off x="4995618" y="625"/>
            <a:ext cx="4148382" cy="252900"/>
            <a:chOff x="715058" y="1069800"/>
            <a:chExt cx="2860559" cy="252900"/>
          </a:xfrm>
        </p:grpSpPr>
        <p:sp>
          <p:nvSpPr>
            <p:cNvPr id="426" name="Google Shape;426;p25"/>
            <p:cNvSpPr/>
            <p:nvPr/>
          </p:nvSpPr>
          <p:spPr>
            <a:xfrm>
              <a:off x="1203817" y="1069800"/>
              <a:ext cx="2371800" cy="2529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427;p25"/>
            <p:cNvSpPr/>
            <p:nvPr/>
          </p:nvSpPr>
          <p:spPr>
            <a:xfrm>
              <a:off x="715058" y="1069800"/>
              <a:ext cx="493200" cy="2529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28" name="Google Shape;428;p25"/>
          <p:cNvGrpSpPr/>
          <p:nvPr/>
        </p:nvGrpSpPr>
        <p:grpSpPr>
          <a:xfrm flipH="1">
            <a:off x="8566445" y="4656199"/>
            <a:ext cx="439919" cy="409507"/>
            <a:chOff x="1083333" y="2000170"/>
            <a:chExt cx="309258" cy="287899"/>
          </a:xfrm>
        </p:grpSpPr>
        <p:sp>
          <p:nvSpPr>
            <p:cNvPr id="429" name="Google Shape;429;p25"/>
            <p:cNvSpPr/>
            <p:nvPr/>
          </p:nvSpPr>
          <p:spPr>
            <a:xfrm>
              <a:off x="1083333" y="2000170"/>
              <a:ext cx="58668" cy="58668"/>
            </a:xfrm>
            <a:custGeom>
              <a:avLst/>
              <a:gdLst/>
              <a:ahLst/>
              <a:cxnLst/>
              <a:rect l="l" t="t" r="r" b="b"/>
              <a:pathLst>
                <a:path w="1703" h="1703" extrusionOk="0">
                  <a:moveTo>
                    <a:pt x="0" y="0"/>
                  </a:moveTo>
                  <a:lnTo>
                    <a:pt x="0" y="1702"/>
                  </a:lnTo>
                  <a:lnTo>
                    <a:pt x="1702" y="1702"/>
                  </a:lnTo>
                  <a:lnTo>
                    <a:pt x="170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 name="Google Shape;430;p25"/>
            <p:cNvSpPr/>
            <p:nvPr/>
          </p:nvSpPr>
          <p:spPr>
            <a:xfrm>
              <a:off x="1208627" y="2000170"/>
              <a:ext cx="58634" cy="58668"/>
            </a:xfrm>
            <a:custGeom>
              <a:avLst/>
              <a:gdLst/>
              <a:ahLst/>
              <a:cxnLst/>
              <a:rect l="l" t="t" r="r" b="b"/>
              <a:pathLst>
                <a:path w="1702" h="1703" extrusionOk="0">
                  <a:moveTo>
                    <a:pt x="1" y="0"/>
                  </a:moveTo>
                  <a:lnTo>
                    <a:pt x="1" y="1702"/>
                  </a:lnTo>
                  <a:lnTo>
                    <a:pt x="1702" y="1702"/>
                  </a:lnTo>
                  <a:lnTo>
                    <a:pt x="170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1;p25"/>
            <p:cNvSpPr/>
            <p:nvPr/>
          </p:nvSpPr>
          <p:spPr>
            <a:xfrm>
              <a:off x="1333887" y="2000170"/>
              <a:ext cx="58703" cy="58668"/>
            </a:xfrm>
            <a:custGeom>
              <a:avLst/>
              <a:gdLst/>
              <a:ahLst/>
              <a:cxnLst/>
              <a:rect l="l" t="t" r="r" b="b"/>
              <a:pathLst>
                <a:path w="1704" h="1703" extrusionOk="0">
                  <a:moveTo>
                    <a:pt x="1" y="0"/>
                  </a:moveTo>
                  <a:lnTo>
                    <a:pt x="1" y="1702"/>
                  </a:lnTo>
                  <a:lnTo>
                    <a:pt x="1703" y="1702"/>
                  </a:lnTo>
                  <a:lnTo>
                    <a:pt x="170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25"/>
            <p:cNvSpPr/>
            <p:nvPr/>
          </p:nvSpPr>
          <p:spPr>
            <a:xfrm>
              <a:off x="1083333" y="2114751"/>
              <a:ext cx="58668" cy="58668"/>
            </a:xfrm>
            <a:custGeom>
              <a:avLst/>
              <a:gdLst/>
              <a:ahLst/>
              <a:cxnLst/>
              <a:rect l="l" t="t" r="r" b="b"/>
              <a:pathLst>
                <a:path w="1703" h="1703" extrusionOk="0">
                  <a:moveTo>
                    <a:pt x="0" y="1"/>
                  </a:moveTo>
                  <a:lnTo>
                    <a:pt x="0" y="1702"/>
                  </a:lnTo>
                  <a:lnTo>
                    <a:pt x="1702" y="1702"/>
                  </a:lnTo>
                  <a:lnTo>
                    <a:pt x="1702"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25"/>
            <p:cNvSpPr/>
            <p:nvPr/>
          </p:nvSpPr>
          <p:spPr>
            <a:xfrm>
              <a:off x="1208627" y="2114751"/>
              <a:ext cx="58634" cy="58668"/>
            </a:xfrm>
            <a:custGeom>
              <a:avLst/>
              <a:gdLst/>
              <a:ahLst/>
              <a:cxnLst/>
              <a:rect l="l" t="t" r="r" b="b"/>
              <a:pathLst>
                <a:path w="1702" h="1703" extrusionOk="0">
                  <a:moveTo>
                    <a:pt x="1" y="1"/>
                  </a:moveTo>
                  <a:lnTo>
                    <a:pt x="1" y="1702"/>
                  </a:lnTo>
                  <a:lnTo>
                    <a:pt x="1702" y="1702"/>
                  </a:lnTo>
                  <a:lnTo>
                    <a:pt x="1702"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25"/>
            <p:cNvSpPr/>
            <p:nvPr/>
          </p:nvSpPr>
          <p:spPr>
            <a:xfrm>
              <a:off x="1333887" y="2114751"/>
              <a:ext cx="58703" cy="58668"/>
            </a:xfrm>
            <a:custGeom>
              <a:avLst/>
              <a:gdLst/>
              <a:ahLst/>
              <a:cxnLst/>
              <a:rect l="l" t="t" r="r" b="b"/>
              <a:pathLst>
                <a:path w="1704" h="1703" extrusionOk="0">
                  <a:moveTo>
                    <a:pt x="1" y="1"/>
                  </a:moveTo>
                  <a:lnTo>
                    <a:pt x="1" y="1702"/>
                  </a:lnTo>
                  <a:lnTo>
                    <a:pt x="1703" y="1702"/>
                  </a:lnTo>
                  <a:lnTo>
                    <a:pt x="1703"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25"/>
            <p:cNvSpPr/>
            <p:nvPr/>
          </p:nvSpPr>
          <p:spPr>
            <a:xfrm>
              <a:off x="1083333" y="2229366"/>
              <a:ext cx="58668" cy="58703"/>
            </a:xfrm>
            <a:custGeom>
              <a:avLst/>
              <a:gdLst/>
              <a:ahLst/>
              <a:cxnLst/>
              <a:rect l="l" t="t" r="r" b="b"/>
              <a:pathLst>
                <a:path w="1703" h="1704" extrusionOk="0">
                  <a:moveTo>
                    <a:pt x="0" y="1"/>
                  </a:moveTo>
                  <a:lnTo>
                    <a:pt x="0" y="1703"/>
                  </a:lnTo>
                  <a:lnTo>
                    <a:pt x="1702" y="1703"/>
                  </a:lnTo>
                  <a:lnTo>
                    <a:pt x="1702"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 name="Google Shape;436;p25"/>
            <p:cNvSpPr/>
            <p:nvPr/>
          </p:nvSpPr>
          <p:spPr>
            <a:xfrm>
              <a:off x="1208627" y="2229366"/>
              <a:ext cx="58634" cy="58703"/>
            </a:xfrm>
            <a:custGeom>
              <a:avLst/>
              <a:gdLst/>
              <a:ahLst/>
              <a:cxnLst/>
              <a:rect l="l" t="t" r="r" b="b"/>
              <a:pathLst>
                <a:path w="1702" h="1704" extrusionOk="0">
                  <a:moveTo>
                    <a:pt x="1" y="1"/>
                  </a:moveTo>
                  <a:lnTo>
                    <a:pt x="1" y="1703"/>
                  </a:lnTo>
                  <a:lnTo>
                    <a:pt x="1702" y="1703"/>
                  </a:lnTo>
                  <a:lnTo>
                    <a:pt x="1702"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25"/>
            <p:cNvSpPr/>
            <p:nvPr/>
          </p:nvSpPr>
          <p:spPr>
            <a:xfrm>
              <a:off x="1333887" y="2229366"/>
              <a:ext cx="58703" cy="58703"/>
            </a:xfrm>
            <a:custGeom>
              <a:avLst/>
              <a:gdLst/>
              <a:ahLst/>
              <a:cxnLst/>
              <a:rect l="l" t="t" r="r" b="b"/>
              <a:pathLst>
                <a:path w="1704" h="1704" extrusionOk="0">
                  <a:moveTo>
                    <a:pt x="1" y="1"/>
                  </a:moveTo>
                  <a:lnTo>
                    <a:pt x="1" y="1703"/>
                  </a:lnTo>
                  <a:lnTo>
                    <a:pt x="1703" y="1703"/>
                  </a:lnTo>
                  <a:lnTo>
                    <a:pt x="1703"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38" name="Google Shape;438;p25"/>
          <p:cNvSpPr/>
          <p:nvPr/>
        </p:nvSpPr>
        <p:spPr>
          <a:xfrm flipH="1">
            <a:off x="3" y="4350525"/>
            <a:ext cx="369300" cy="7929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25"/>
          <p:cNvSpPr txBox="1">
            <a:spLocks noGrp="1"/>
          </p:cNvSpPr>
          <p:nvPr>
            <p:ph type="subTitle" idx="1"/>
          </p:nvPr>
        </p:nvSpPr>
        <p:spPr>
          <a:xfrm>
            <a:off x="1910250" y="1571013"/>
            <a:ext cx="2075400" cy="489600"/>
          </a:xfrm>
          <a:prstGeom prst="rect">
            <a:avLst/>
          </a:prstGeom>
          <a:ln>
            <a:noFill/>
          </a:ln>
        </p:spPr>
        <p:txBody>
          <a:bodyPr spcFirstLastPara="1" wrap="square" lIns="91425" tIns="91425" rIns="91425" bIns="91425" anchor="b" anchorCtr="0">
            <a:noAutofit/>
          </a:bodyPr>
          <a:lstStyle>
            <a:lvl1pPr lvl="0">
              <a:lnSpc>
                <a:spcPct val="100000"/>
              </a:lnSpc>
              <a:spcBef>
                <a:spcPts val="0"/>
              </a:spcBef>
              <a:spcAft>
                <a:spcPts val="0"/>
              </a:spcAft>
              <a:buClr>
                <a:schemeClr val="dk1"/>
              </a:buClr>
              <a:buSzPts val="2400"/>
              <a:buFont typeface="Bebas Neue"/>
              <a:buNone/>
              <a:defRPr sz="2400" b="1">
                <a:solidFill>
                  <a:schemeClr val="dk2"/>
                </a:solidFill>
              </a:defRPr>
            </a:lvl1pPr>
            <a:lvl2pPr lvl="1"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440" name="Google Shape;440;p25"/>
          <p:cNvSpPr txBox="1">
            <a:spLocks noGrp="1"/>
          </p:cNvSpPr>
          <p:nvPr>
            <p:ph type="subTitle" idx="2"/>
          </p:nvPr>
        </p:nvSpPr>
        <p:spPr>
          <a:xfrm>
            <a:off x="1910250" y="1981213"/>
            <a:ext cx="2075400" cy="5727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441" name="Google Shape;441;p25"/>
          <p:cNvSpPr txBox="1">
            <a:spLocks noGrp="1"/>
          </p:cNvSpPr>
          <p:nvPr>
            <p:ph type="subTitle" idx="3"/>
          </p:nvPr>
        </p:nvSpPr>
        <p:spPr>
          <a:xfrm>
            <a:off x="6028050" y="1571013"/>
            <a:ext cx="2075400" cy="489600"/>
          </a:xfrm>
          <a:prstGeom prst="rect">
            <a:avLst/>
          </a:prstGeom>
          <a:ln>
            <a:noFill/>
          </a:ln>
        </p:spPr>
        <p:txBody>
          <a:bodyPr spcFirstLastPara="1" wrap="square" lIns="91425" tIns="91425" rIns="91425" bIns="91425" anchor="b" anchorCtr="0">
            <a:noAutofit/>
          </a:bodyPr>
          <a:lstStyle>
            <a:lvl1pPr lvl="0">
              <a:lnSpc>
                <a:spcPct val="100000"/>
              </a:lnSpc>
              <a:spcBef>
                <a:spcPts val="0"/>
              </a:spcBef>
              <a:spcAft>
                <a:spcPts val="0"/>
              </a:spcAft>
              <a:buClr>
                <a:schemeClr val="dk1"/>
              </a:buClr>
              <a:buSzPts val="2400"/>
              <a:buFont typeface="Bebas Neue"/>
              <a:buNone/>
              <a:defRPr sz="2400" b="1">
                <a:solidFill>
                  <a:schemeClr val="dk2"/>
                </a:solidFill>
              </a:defRPr>
            </a:lvl1pPr>
            <a:lvl2pPr lvl="1"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442" name="Google Shape;442;p25"/>
          <p:cNvSpPr txBox="1">
            <a:spLocks noGrp="1"/>
          </p:cNvSpPr>
          <p:nvPr>
            <p:ph type="subTitle" idx="4"/>
          </p:nvPr>
        </p:nvSpPr>
        <p:spPr>
          <a:xfrm>
            <a:off x="6028050" y="1981213"/>
            <a:ext cx="2075400" cy="5727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443" name="Google Shape;443;p25"/>
          <p:cNvSpPr txBox="1">
            <a:spLocks noGrp="1"/>
          </p:cNvSpPr>
          <p:nvPr>
            <p:ph type="subTitle" idx="5"/>
          </p:nvPr>
        </p:nvSpPr>
        <p:spPr>
          <a:xfrm>
            <a:off x="1910250" y="2894388"/>
            <a:ext cx="2075400" cy="489600"/>
          </a:xfrm>
          <a:prstGeom prst="rect">
            <a:avLst/>
          </a:prstGeom>
          <a:ln>
            <a:noFill/>
          </a:ln>
        </p:spPr>
        <p:txBody>
          <a:bodyPr spcFirstLastPara="1" wrap="square" lIns="91425" tIns="91425" rIns="91425" bIns="91425" anchor="b" anchorCtr="0">
            <a:noAutofit/>
          </a:bodyPr>
          <a:lstStyle>
            <a:lvl1pPr lvl="0">
              <a:lnSpc>
                <a:spcPct val="100000"/>
              </a:lnSpc>
              <a:spcBef>
                <a:spcPts val="0"/>
              </a:spcBef>
              <a:spcAft>
                <a:spcPts val="0"/>
              </a:spcAft>
              <a:buClr>
                <a:schemeClr val="dk1"/>
              </a:buClr>
              <a:buSzPts val="2400"/>
              <a:buFont typeface="Bebas Neue"/>
              <a:buNone/>
              <a:defRPr sz="2400" b="1">
                <a:solidFill>
                  <a:schemeClr val="dk2"/>
                </a:solidFill>
              </a:defRPr>
            </a:lvl1pPr>
            <a:lvl2pPr lvl="1"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444" name="Google Shape;444;p25"/>
          <p:cNvSpPr txBox="1">
            <a:spLocks noGrp="1"/>
          </p:cNvSpPr>
          <p:nvPr>
            <p:ph type="subTitle" idx="6"/>
          </p:nvPr>
        </p:nvSpPr>
        <p:spPr>
          <a:xfrm>
            <a:off x="1910250" y="3304588"/>
            <a:ext cx="2075400" cy="5727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445" name="Google Shape;445;p25"/>
          <p:cNvSpPr txBox="1">
            <a:spLocks noGrp="1"/>
          </p:cNvSpPr>
          <p:nvPr>
            <p:ph type="subTitle" idx="7"/>
          </p:nvPr>
        </p:nvSpPr>
        <p:spPr>
          <a:xfrm>
            <a:off x="6028050" y="2894388"/>
            <a:ext cx="2075400" cy="489600"/>
          </a:xfrm>
          <a:prstGeom prst="rect">
            <a:avLst/>
          </a:prstGeom>
          <a:ln>
            <a:noFill/>
          </a:ln>
        </p:spPr>
        <p:txBody>
          <a:bodyPr spcFirstLastPara="1" wrap="square" lIns="91425" tIns="91425" rIns="91425" bIns="91425" anchor="b" anchorCtr="0">
            <a:noAutofit/>
          </a:bodyPr>
          <a:lstStyle>
            <a:lvl1pPr lvl="0">
              <a:lnSpc>
                <a:spcPct val="100000"/>
              </a:lnSpc>
              <a:spcBef>
                <a:spcPts val="0"/>
              </a:spcBef>
              <a:spcAft>
                <a:spcPts val="0"/>
              </a:spcAft>
              <a:buClr>
                <a:schemeClr val="dk1"/>
              </a:buClr>
              <a:buSzPts val="2400"/>
              <a:buFont typeface="Bebas Neue"/>
              <a:buNone/>
              <a:defRPr sz="2400" b="1">
                <a:solidFill>
                  <a:schemeClr val="dk2"/>
                </a:solidFill>
              </a:defRPr>
            </a:lvl1pPr>
            <a:lvl2pPr lvl="1"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2pPr>
            <a:lvl3pPr lvl="2"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3pPr>
            <a:lvl4pPr lvl="3"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4pPr>
            <a:lvl5pPr lvl="4"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5pPr>
            <a:lvl6pPr lvl="5"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6pPr>
            <a:lvl7pPr lvl="6"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7pPr>
            <a:lvl8pPr lvl="7"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8pPr>
            <a:lvl9pPr lvl="8" algn="ctr">
              <a:lnSpc>
                <a:spcPct val="100000"/>
              </a:lnSpc>
              <a:spcBef>
                <a:spcPts val="0"/>
              </a:spcBef>
              <a:spcAft>
                <a:spcPts val="0"/>
              </a:spcAft>
              <a:buClr>
                <a:schemeClr val="dk1"/>
              </a:buClr>
              <a:buSzPts val="2400"/>
              <a:buFont typeface="Bebas Neue"/>
              <a:buNone/>
              <a:defRPr sz="2400">
                <a:solidFill>
                  <a:schemeClr val="dk1"/>
                </a:solidFill>
                <a:latin typeface="Bebas Neue"/>
                <a:ea typeface="Bebas Neue"/>
                <a:cs typeface="Bebas Neue"/>
                <a:sym typeface="Bebas Neue"/>
              </a:defRPr>
            </a:lvl9pPr>
          </a:lstStyle>
          <a:p>
            <a:endParaRPr/>
          </a:p>
        </p:txBody>
      </p:sp>
      <p:sp>
        <p:nvSpPr>
          <p:cNvPr id="446" name="Google Shape;446;p25"/>
          <p:cNvSpPr txBox="1">
            <a:spLocks noGrp="1"/>
          </p:cNvSpPr>
          <p:nvPr>
            <p:ph type="subTitle" idx="8"/>
          </p:nvPr>
        </p:nvSpPr>
        <p:spPr>
          <a:xfrm>
            <a:off x="6028050" y="3304588"/>
            <a:ext cx="2075400" cy="5727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1400"/>
              <a:buNone/>
              <a:defRPr sz="14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5100" y="445025"/>
            <a:ext cx="7713900" cy="572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2"/>
              </a:buClr>
              <a:buSzPts val="3500"/>
              <a:buFont typeface="Poppins"/>
              <a:buNone/>
              <a:defRPr sz="3500" b="1">
                <a:solidFill>
                  <a:schemeClr val="dk2"/>
                </a:solidFill>
                <a:latin typeface="Poppins"/>
                <a:ea typeface="Poppins"/>
                <a:cs typeface="Poppins"/>
                <a:sym typeface="Poppins"/>
              </a:defRPr>
            </a:lvl1pPr>
            <a:lvl2pPr lvl="1" rtl="0">
              <a:spcBef>
                <a:spcPts val="0"/>
              </a:spcBef>
              <a:spcAft>
                <a:spcPts val="0"/>
              </a:spcAft>
              <a:buClr>
                <a:schemeClr val="dk1"/>
              </a:buClr>
              <a:buSzPts val="3500"/>
              <a:buFont typeface="Poppins"/>
              <a:buNone/>
              <a:defRPr sz="3500" b="1">
                <a:solidFill>
                  <a:schemeClr val="dk1"/>
                </a:solidFill>
                <a:latin typeface="Poppins"/>
                <a:ea typeface="Poppins"/>
                <a:cs typeface="Poppins"/>
                <a:sym typeface="Poppins"/>
              </a:defRPr>
            </a:lvl2pPr>
            <a:lvl3pPr lvl="2" rtl="0">
              <a:spcBef>
                <a:spcPts val="0"/>
              </a:spcBef>
              <a:spcAft>
                <a:spcPts val="0"/>
              </a:spcAft>
              <a:buClr>
                <a:schemeClr val="dk1"/>
              </a:buClr>
              <a:buSzPts val="3500"/>
              <a:buFont typeface="Poppins"/>
              <a:buNone/>
              <a:defRPr sz="3500" b="1">
                <a:solidFill>
                  <a:schemeClr val="dk1"/>
                </a:solidFill>
                <a:latin typeface="Poppins"/>
                <a:ea typeface="Poppins"/>
                <a:cs typeface="Poppins"/>
                <a:sym typeface="Poppins"/>
              </a:defRPr>
            </a:lvl3pPr>
            <a:lvl4pPr lvl="3" rtl="0">
              <a:spcBef>
                <a:spcPts val="0"/>
              </a:spcBef>
              <a:spcAft>
                <a:spcPts val="0"/>
              </a:spcAft>
              <a:buClr>
                <a:schemeClr val="dk1"/>
              </a:buClr>
              <a:buSzPts val="3500"/>
              <a:buFont typeface="Poppins"/>
              <a:buNone/>
              <a:defRPr sz="3500" b="1">
                <a:solidFill>
                  <a:schemeClr val="dk1"/>
                </a:solidFill>
                <a:latin typeface="Poppins"/>
                <a:ea typeface="Poppins"/>
                <a:cs typeface="Poppins"/>
                <a:sym typeface="Poppins"/>
              </a:defRPr>
            </a:lvl4pPr>
            <a:lvl5pPr lvl="4" rtl="0">
              <a:spcBef>
                <a:spcPts val="0"/>
              </a:spcBef>
              <a:spcAft>
                <a:spcPts val="0"/>
              </a:spcAft>
              <a:buClr>
                <a:schemeClr val="dk1"/>
              </a:buClr>
              <a:buSzPts val="3500"/>
              <a:buFont typeface="Poppins"/>
              <a:buNone/>
              <a:defRPr sz="3500" b="1">
                <a:solidFill>
                  <a:schemeClr val="dk1"/>
                </a:solidFill>
                <a:latin typeface="Poppins"/>
                <a:ea typeface="Poppins"/>
                <a:cs typeface="Poppins"/>
                <a:sym typeface="Poppins"/>
              </a:defRPr>
            </a:lvl5pPr>
            <a:lvl6pPr lvl="5" rtl="0">
              <a:spcBef>
                <a:spcPts val="0"/>
              </a:spcBef>
              <a:spcAft>
                <a:spcPts val="0"/>
              </a:spcAft>
              <a:buClr>
                <a:schemeClr val="dk1"/>
              </a:buClr>
              <a:buSzPts val="3500"/>
              <a:buFont typeface="Poppins"/>
              <a:buNone/>
              <a:defRPr sz="3500" b="1">
                <a:solidFill>
                  <a:schemeClr val="dk1"/>
                </a:solidFill>
                <a:latin typeface="Poppins"/>
                <a:ea typeface="Poppins"/>
                <a:cs typeface="Poppins"/>
                <a:sym typeface="Poppins"/>
              </a:defRPr>
            </a:lvl6pPr>
            <a:lvl7pPr lvl="6" rtl="0">
              <a:spcBef>
                <a:spcPts val="0"/>
              </a:spcBef>
              <a:spcAft>
                <a:spcPts val="0"/>
              </a:spcAft>
              <a:buClr>
                <a:schemeClr val="dk1"/>
              </a:buClr>
              <a:buSzPts val="3500"/>
              <a:buFont typeface="Poppins"/>
              <a:buNone/>
              <a:defRPr sz="3500" b="1">
                <a:solidFill>
                  <a:schemeClr val="dk1"/>
                </a:solidFill>
                <a:latin typeface="Poppins"/>
                <a:ea typeface="Poppins"/>
                <a:cs typeface="Poppins"/>
                <a:sym typeface="Poppins"/>
              </a:defRPr>
            </a:lvl7pPr>
            <a:lvl8pPr lvl="7" rtl="0">
              <a:spcBef>
                <a:spcPts val="0"/>
              </a:spcBef>
              <a:spcAft>
                <a:spcPts val="0"/>
              </a:spcAft>
              <a:buClr>
                <a:schemeClr val="dk1"/>
              </a:buClr>
              <a:buSzPts val="3500"/>
              <a:buFont typeface="Poppins"/>
              <a:buNone/>
              <a:defRPr sz="3500" b="1">
                <a:solidFill>
                  <a:schemeClr val="dk1"/>
                </a:solidFill>
                <a:latin typeface="Poppins"/>
                <a:ea typeface="Poppins"/>
                <a:cs typeface="Poppins"/>
                <a:sym typeface="Poppins"/>
              </a:defRPr>
            </a:lvl8pPr>
            <a:lvl9pPr lvl="8" rtl="0">
              <a:spcBef>
                <a:spcPts val="0"/>
              </a:spcBef>
              <a:spcAft>
                <a:spcPts val="0"/>
              </a:spcAft>
              <a:buClr>
                <a:schemeClr val="dk1"/>
              </a:buClr>
              <a:buSzPts val="3500"/>
              <a:buFont typeface="Poppins"/>
              <a:buNone/>
              <a:defRPr sz="3500" b="1">
                <a:solidFill>
                  <a:schemeClr val="dk1"/>
                </a:solidFill>
                <a:latin typeface="Poppins"/>
                <a:ea typeface="Poppins"/>
                <a:cs typeface="Poppins"/>
                <a:sym typeface="Poppins"/>
              </a:defRPr>
            </a:lvl9pPr>
          </a:lstStyle>
          <a:p>
            <a:endParaRPr/>
          </a:p>
        </p:txBody>
      </p:sp>
      <p:sp>
        <p:nvSpPr>
          <p:cNvPr id="7" name="Google Shape;7;p1"/>
          <p:cNvSpPr txBox="1">
            <a:spLocks noGrp="1"/>
          </p:cNvSpPr>
          <p:nvPr>
            <p:ph type="body" idx="1"/>
          </p:nvPr>
        </p:nvSpPr>
        <p:spPr>
          <a:xfrm>
            <a:off x="715100" y="1152475"/>
            <a:ext cx="7713900" cy="3416400"/>
          </a:xfrm>
          <a:prstGeom prst="rect">
            <a:avLst/>
          </a:prstGeom>
          <a:noFill/>
          <a:ln>
            <a:noFill/>
          </a:ln>
        </p:spPr>
        <p:txBody>
          <a:bodyPr spcFirstLastPara="1" wrap="square" lIns="91425" tIns="91425" rIns="91425" bIns="91425" anchor="t" anchorCtr="0">
            <a:noAutofit/>
          </a:bodyPr>
          <a:lstStyle>
            <a:lvl1pPr marL="457200" lvl="0" indent="-317500">
              <a:lnSpc>
                <a:spcPct val="100000"/>
              </a:lnSpc>
              <a:spcBef>
                <a:spcPts val="0"/>
              </a:spcBef>
              <a:spcAft>
                <a:spcPts val="0"/>
              </a:spcAft>
              <a:buClr>
                <a:schemeClr val="dk1"/>
              </a:buClr>
              <a:buSzPts val="1400"/>
              <a:buFont typeface="Poppins"/>
              <a:buChar char="￭"/>
              <a:defRPr>
                <a:solidFill>
                  <a:schemeClr val="dk1"/>
                </a:solidFill>
                <a:latin typeface="Poppins"/>
                <a:ea typeface="Poppins"/>
                <a:cs typeface="Poppins"/>
                <a:sym typeface="Poppins"/>
              </a:defRPr>
            </a:lvl1pPr>
            <a:lvl2pPr marL="914400" lvl="1" indent="-317500">
              <a:lnSpc>
                <a:spcPct val="100000"/>
              </a:lnSpc>
              <a:spcBef>
                <a:spcPts val="0"/>
              </a:spcBef>
              <a:spcAft>
                <a:spcPts val="0"/>
              </a:spcAft>
              <a:buClr>
                <a:schemeClr val="dk1"/>
              </a:buClr>
              <a:buSzPts val="1400"/>
              <a:buFont typeface="Poppins"/>
              <a:buChar char="￭"/>
              <a:defRPr>
                <a:solidFill>
                  <a:schemeClr val="dk1"/>
                </a:solidFill>
                <a:latin typeface="Poppins"/>
                <a:ea typeface="Poppins"/>
                <a:cs typeface="Poppins"/>
                <a:sym typeface="Poppins"/>
              </a:defRPr>
            </a:lvl2pPr>
            <a:lvl3pPr marL="1371600" lvl="2" indent="-317500">
              <a:lnSpc>
                <a:spcPct val="100000"/>
              </a:lnSpc>
              <a:spcBef>
                <a:spcPts val="0"/>
              </a:spcBef>
              <a:spcAft>
                <a:spcPts val="0"/>
              </a:spcAft>
              <a:buClr>
                <a:schemeClr val="dk1"/>
              </a:buClr>
              <a:buSzPts val="1400"/>
              <a:buFont typeface="Poppins"/>
              <a:buChar char="￭"/>
              <a:defRPr>
                <a:solidFill>
                  <a:schemeClr val="dk1"/>
                </a:solidFill>
                <a:latin typeface="Poppins"/>
                <a:ea typeface="Poppins"/>
                <a:cs typeface="Poppins"/>
                <a:sym typeface="Poppins"/>
              </a:defRPr>
            </a:lvl3pPr>
            <a:lvl4pPr marL="1828800" lvl="3" indent="-317500">
              <a:lnSpc>
                <a:spcPct val="100000"/>
              </a:lnSpc>
              <a:spcBef>
                <a:spcPts val="0"/>
              </a:spcBef>
              <a:spcAft>
                <a:spcPts val="0"/>
              </a:spcAft>
              <a:buClr>
                <a:schemeClr val="dk1"/>
              </a:buClr>
              <a:buSzPts val="1400"/>
              <a:buFont typeface="Poppins"/>
              <a:buChar char="￭"/>
              <a:defRPr>
                <a:solidFill>
                  <a:schemeClr val="dk1"/>
                </a:solidFill>
                <a:latin typeface="Poppins"/>
                <a:ea typeface="Poppins"/>
                <a:cs typeface="Poppins"/>
                <a:sym typeface="Poppins"/>
              </a:defRPr>
            </a:lvl4pPr>
            <a:lvl5pPr marL="2286000" lvl="4" indent="-317500">
              <a:lnSpc>
                <a:spcPct val="100000"/>
              </a:lnSpc>
              <a:spcBef>
                <a:spcPts val="0"/>
              </a:spcBef>
              <a:spcAft>
                <a:spcPts val="0"/>
              </a:spcAft>
              <a:buClr>
                <a:schemeClr val="dk1"/>
              </a:buClr>
              <a:buSzPts val="1400"/>
              <a:buFont typeface="Poppins"/>
              <a:buChar char="￭"/>
              <a:defRPr>
                <a:solidFill>
                  <a:schemeClr val="dk1"/>
                </a:solidFill>
                <a:latin typeface="Poppins"/>
                <a:ea typeface="Poppins"/>
                <a:cs typeface="Poppins"/>
                <a:sym typeface="Poppins"/>
              </a:defRPr>
            </a:lvl5pPr>
            <a:lvl6pPr marL="2743200" lvl="5" indent="-317500">
              <a:lnSpc>
                <a:spcPct val="100000"/>
              </a:lnSpc>
              <a:spcBef>
                <a:spcPts val="0"/>
              </a:spcBef>
              <a:spcAft>
                <a:spcPts val="0"/>
              </a:spcAft>
              <a:buClr>
                <a:schemeClr val="dk1"/>
              </a:buClr>
              <a:buSzPts val="1400"/>
              <a:buFont typeface="Poppins"/>
              <a:buChar char="￭"/>
              <a:defRPr>
                <a:solidFill>
                  <a:schemeClr val="dk1"/>
                </a:solidFill>
                <a:latin typeface="Poppins"/>
                <a:ea typeface="Poppins"/>
                <a:cs typeface="Poppins"/>
                <a:sym typeface="Poppins"/>
              </a:defRPr>
            </a:lvl6pPr>
            <a:lvl7pPr marL="3200400" lvl="6" indent="-317500">
              <a:lnSpc>
                <a:spcPct val="100000"/>
              </a:lnSpc>
              <a:spcBef>
                <a:spcPts val="0"/>
              </a:spcBef>
              <a:spcAft>
                <a:spcPts val="0"/>
              </a:spcAft>
              <a:buClr>
                <a:schemeClr val="dk1"/>
              </a:buClr>
              <a:buSzPts val="1400"/>
              <a:buFont typeface="Poppins"/>
              <a:buChar char="￭"/>
              <a:defRPr>
                <a:solidFill>
                  <a:schemeClr val="dk1"/>
                </a:solidFill>
                <a:latin typeface="Poppins"/>
                <a:ea typeface="Poppins"/>
                <a:cs typeface="Poppins"/>
                <a:sym typeface="Poppins"/>
              </a:defRPr>
            </a:lvl7pPr>
            <a:lvl8pPr marL="3657600" lvl="7" indent="-317500">
              <a:lnSpc>
                <a:spcPct val="100000"/>
              </a:lnSpc>
              <a:spcBef>
                <a:spcPts val="0"/>
              </a:spcBef>
              <a:spcAft>
                <a:spcPts val="0"/>
              </a:spcAft>
              <a:buClr>
                <a:schemeClr val="dk1"/>
              </a:buClr>
              <a:buSzPts val="1400"/>
              <a:buFont typeface="Poppins"/>
              <a:buChar char="￭"/>
              <a:defRPr>
                <a:solidFill>
                  <a:schemeClr val="dk1"/>
                </a:solidFill>
                <a:latin typeface="Poppins"/>
                <a:ea typeface="Poppins"/>
                <a:cs typeface="Poppins"/>
                <a:sym typeface="Poppins"/>
              </a:defRPr>
            </a:lvl8pPr>
            <a:lvl9pPr marL="4114800" lvl="8" indent="-317500">
              <a:lnSpc>
                <a:spcPct val="100000"/>
              </a:lnSpc>
              <a:spcBef>
                <a:spcPts val="0"/>
              </a:spcBef>
              <a:spcAft>
                <a:spcPts val="0"/>
              </a:spcAft>
              <a:buClr>
                <a:schemeClr val="dk1"/>
              </a:buClr>
              <a:buSzPts val="1400"/>
              <a:buFont typeface="Poppins"/>
              <a:buChar char="￭"/>
              <a:defRPr>
                <a:solidFill>
                  <a:schemeClr val="dk1"/>
                </a:solidFill>
                <a:latin typeface="Poppins"/>
                <a:ea typeface="Poppins"/>
                <a:cs typeface="Poppins"/>
                <a:sym typeface="Poppins"/>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5" r:id="rId6"/>
    <p:sldLayoutId id="2147483658" r:id="rId7"/>
    <p:sldLayoutId id="2147483669" r:id="rId8"/>
    <p:sldLayoutId id="2147483671" r:id="rId9"/>
    <p:sldLayoutId id="2147483675" r:id="rId10"/>
    <p:sldLayoutId id="2147483676"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MacLean%20SIBPD.pdf" TargetMode="External"/><Relationship Id="rId2" Type="http://schemas.openxmlformats.org/officeDocument/2006/relationships/notesSlide" Target="../notesSlides/notesSlide11.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www.verywellmind.com/borderline-personality-disorder-4157266" TargetMode="External"/><Relationship Id="rId2" Type="http://schemas.openxmlformats.org/officeDocument/2006/relationships/notesSlide" Target="../notesSlides/notesSlide15.xml"/><Relationship Id="rId1" Type="http://schemas.openxmlformats.org/officeDocument/2006/relationships/slideLayout" Target="../slideLayouts/slideLayout5.xml"/><Relationship Id="rId6" Type="http://schemas.openxmlformats.org/officeDocument/2006/relationships/hyperlink" Target="https://static.wixstatic.com/media/df5ee2_7524fc3f8d6b4d8f84822e1bca3f3d6c~mv2.png/v1/fill/w_347,h_345,al_c,q_85,usm_0.66_1.00_0.01,enc_auto/DBT.png" TargetMode="External"/><Relationship Id="rId5" Type="http://schemas.openxmlformats.org/officeDocument/2006/relationships/hyperlink" Target="https://cdni.iconscout.com/illustration/premium/thumb/personality-disorder-5253961-4391413.png" TargetMode="External"/><Relationship Id="rId4" Type="http://schemas.openxmlformats.org/officeDocument/2006/relationships/hyperlink" Target="https://www.vectorstock.com/royalty-free-vector/personality-disorder-concept-vector-42478457"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92"/>
        <p:cNvGrpSpPr/>
        <p:nvPr/>
      </p:nvGrpSpPr>
      <p:grpSpPr>
        <a:xfrm>
          <a:off x="0" y="0"/>
          <a:ext cx="0" cy="0"/>
          <a:chOff x="0" y="0"/>
          <a:chExt cx="0" cy="0"/>
        </a:xfrm>
      </p:grpSpPr>
      <p:sp>
        <p:nvSpPr>
          <p:cNvPr id="593" name="Google Shape;593;p34"/>
          <p:cNvSpPr txBox="1">
            <a:spLocks noGrp="1"/>
          </p:cNvSpPr>
          <p:nvPr>
            <p:ph type="ctrTitle"/>
          </p:nvPr>
        </p:nvSpPr>
        <p:spPr>
          <a:xfrm>
            <a:off x="715100" y="1160950"/>
            <a:ext cx="7713600" cy="2199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3600" dirty="0"/>
              <a:t>Borderline Personality Disorder in Adolescence</a:t>
            </a:r>
            <a:endParaRPr sz="3600" dirty="0"/>
          </a:p>
        </p:txBody>
      </p:sp>
      <p:sp>
        <p:nvSpPr>
          <p:cNvPr id="594" name="Google Shape;594;p34"/>
          <p:cNvSpPr txBox="1">
            <a:spLocks noGrp="1"/>
          </p:cNvSpPr>
          <p:nvPr>
            <p:ph type="subTitle" idx="1"/>
          </p:nvPr>
        </p:nvSpPr>
        <p:spPr>
          <a:xfrm>
            <a:off x="1851687" y="3632338"/>
            <a:ext cx="4985100" cy="409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1600" dirty="0">
                <a:solidFill>
                  <a:schemeClr val="tx1"/>
                </a:solidFill>
                <a:effectLst/>
                <a:latin typeface="Arial" panose="020B0604020202020204" pitchFamily="34" charset="0"/>
                <a:ea typeface="Aptos" panose="020B0004020202020204" pitchFamily="34" charset="0"/>
              </a:rPr>
              <a:t>Understanding and Addressing BPD in </a:t>
            </a:r>
          </a:p>
          <a:p>
            <a:pPr marL="0" lvl="0" indent="0" algn="ctr" rtl="0">
              <a:spcBef>
                <a:spcPts val="0"/>
              </a:spcBef>
              <a:spcAft>
                <a:spcPts val="0"/>
              </a:spcAft>
              <a:buNone/>
            </a:pPr>
            <a:r>
              <a:rPr lang="en-US" sz="1600" dirty="0">
                <a:solidFill>
                  <a:schemeClr val="tx1"/>
                </a:solidFill>
                <a:effectLst/>
                <a:latin typeface="Arial" panose="020B0604020202020204" pitchFamily="34" charset="0"/>
                <a:ea typeface="Aptos" panose="020B0004020202020204" pitchFamily="34" charset="0"/>
              </a:rPr>
              <a:t>the Adolescent Population</a:t>
            </a:r>
            <a:endParaRPr lang="en-US" dirty="0">
              <a:solidFill>
                <a:schemeClr val="tx1"/>
              </a:solidFill>
            </a:endParaRPr>
          </a:p>
        </p:txBody>
      </p:sp>
      <p:sp>
        <p:nvSpPr>
          <p:cNvPr id="2" name="Google Shape;594;p34">
            <a:extLst>
              <a:ext uri="{FF2B5EF4-FFF2-40B4-BE49-F238E27FC236}">
                <a16:creationId xmlns:a16="http://schemas.microsoft.com/office/drawing/2014/main" id="{B3C9903B-92E2-5B10-9DEA-E4A4C6E8AD2D}"/>
              </a:ext>
            </a:extLst>
          </p:cNvPr>
          <p:cNvSpPr txBox="1">
            <a:spLocks/>
          </p:cNvSpPr>
          <p:nvPr/>
        </p:nvSpPr>
        <p:spPr>
          <a:xfrm>
            <a:off x="4571900" y="4622102"/>
            <a:ext cx="4985100" cy="4095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L="457200" marR="0" lvl="0" indent="-317500" algn="ctr" rtl="0">
              <a:lnSpc>
                <a:spcPct val="100000"/>
              </a:lnSpc>
              <a:spcBef>
                <a:spcPts val="0"/>
              </a:spcBef>
              <a:spcAft>
                <a:spcPts val="0"/>
              </a:spcAft>
              <a:buClr>
                <a:schemeClr val="dk1"/>
              </a:buClr>
              <a:buSzPts val="1400"/>
              <a:buFont typeface="Poppins"/>
              <a:buNone/>
              <a:defRPr sz="1600" b="0" i="0" u="none" strike="noStrike" cap="none">
                <a:solidFill>
                  <a:schemeClr val="dk1"/>
                </a:solidFill>
                <a:latin typeface="Poppins"/>
                <a:ea typeface="Poppins"/>
                <a:cs typeface="Poppins"/>
                <a:sym typeface="Poppins"/>
              </a:defRPr>
            </a:lvl1pPr>
            <a:lvl2pPr marL="914400" marR="0" lvl="1" indent="-317500" algn="ctr" rtl="0">
              <a:lnSpc>
                <a:spcPct val="100000"/>
              </a:lnSpc>
              <a:spcBef>
                <a:spcPts val="0"/>
              </a:spcBef>
              <a:spcAft>
                <a:spcPts val="0"/>
              </a:spcAft>
              <a:buClr>
                <a:schemeClr val="dk1"/>
              </a:buClr>
              <a:buSzPts val="1800"/>
              <a:buFont typeface="Poppins"/>
              <a:buNone/>
              <a:defRPr sz="1800" b="0" i="0" u="none" strike="noStrike" cap="none">
                <a:solidFill>
                  <a:schemeClr val="dk1"/>
                </a:solidFill>
                <a:latin typeface="Poppins"/>
                <a:ea typeface="Poppins"/>
                <a:cs typeface="Poppins"/>
                <a:sym typeface="Poppins"/>
              </a:defRPr>
            </a:lvl2pPr>
            <a:lvl3pPr marL="1371600" marR="0" lvl="2" indent="-317500" algn="ctr" rtl="0">
              <a:lnSpc>
                <a:spcPct val="100000"/>
              </a:lnSpc>
              <a:spcBef>
                <a:spcPts val="0"/>
              </a:spcBef>
              <a:spcAft>
                <a:spcPts val="0"/>
              </a:spcAft>
              <a:buClr>
                <a:schemeClr val="dk1"/>
              </a:buClr>
              <a:buSzPts val="1800"/>
              <a:buFont typeface="Poppins"/>
              <a:buNone/>
              <a:defRPr sz="1800" b="0" i="0" u="none" strike="noStrike" cap="none">
                <a:solidFill>
                  <a:schemeClr val="dk1"/>
                </a:solidFill>
                <a:latin typeface="Poppins"/>
                <a:ea typeface="Poppins"/>
                <a:cs typeface="Poppins"/>
                <a:sym typeface="Poppins"/>
              </a:defRPr>
            </a:lvl3pPr>
            <a:lvl4pPr marL="1828800" marR="0" lvl="3" indent="-317500" algn="ctr" rtl="0">
              <a:lnSpc>
                <a:spcPct val="100000"/>
              </a:lnSpc>
              <a:spcBef>
                <a:spcPts val="0"/>
              </a:spcBef>
              <a:spcAft>
                <a:spcPts val="0"/>
              </a:spcAft>
              <a:buClr>
                <a:schemeClr val="dk1"/>
              </a:buClr>
              <a:buSzPts val="1800"/>
              <a:buFont typeface="Poppins"/>
              <a:buNone/>
              <a:defRPr sz="1800" b="0" i="0" u="none" strike="noStrike" cap="none">
                <a:solidFill>
                  <a:schemeClr val="dk1"/>
                </a:solidFill>
                <a:latin typeface="Poppins"/>
                <a:ea typeface="Poppins"/>
                <a:cs typeface="Poppins"/>
                <a:sym typeface="Poppins"/>
              </a:defRPr>
            </a:lvl4pPr>
            <a:lvl5pPr marL="2286000" marR="0" lvl="4" indent="-317500" algn="ctr" rtl="0">
              <a:lnSpc>
                <a:spcPct val="100000"/>
              </a:lnSpc>
              <a:spcBef>
                <a:spcPts val="0"/>
              </a:spcBef>
              <a:spcAft>
                <a:spcPts val="0"/>
              </a:spcAft>
              <a:buClr>
                <a:schemeClr val="dk1"/>
              </a:buClr>
              <a:buSzPts val="1800"/>
              <a:buFont typeface="Poppins"/>
              <a:buNone/>
              <a:defRPr sz="1800" b="0" i="0" u="none" strike="noStrike" cap="none">
                <a:solidFill>
                  <a:schemeClr val="dk1"/>
                </a:solidFill>
                <a:latin typeface="Poppins"/>
                <a:ea typeface="Poppins"/>
                <a:cs typeface="Poppins"/>
                <a:sym typeface="Poppins"/>
              </a:defRPr>
            </a:lvl5pPr>
            <a:lvl6pPr marL="2743200" marR="0" lvl="5" indent="-317500" algn="ctr" rtl="0">
              <a:lnSpc>
                <a:spcPct val="100000"/>
              </a:lnSpc>
              <a:spcBef>
                <a:spcPts val="0"/>
              </a:spcBef>
              <a:spcAft>
                <a:spcPts val="0"/>
              </a:spcAft>
              <a:buClr>
                <a:schemeClr val="dk1"/>
              </a:buClr>
              <a:buSzPts val="1800"/>
              <a:buFont typeface="Poppins"/>
              <a:buNone/>
              <a:defRPr sz="1800" b="0" i="0" u="none" strike="noStrike" cap="none">
                <a:solidFill>
                  <a:schemeClr val="dk1"/>
                </a:solidFill>
                <a:latin typeface="Poppins"/>
                <a:ea typeface="Poppins"/>
                <a:cs typeface="Poppins"/>
                <a:sym typeface="Poppins"/>
              </a:defRPr>
            </a:lvl6pPr>
            <a:lvl7pPr marL="3200400" marR="0" lvl="6" indent="-317500" algn="ctr" rtl="0">
              <a:lnSpc>
                <a:spcPct val="100000"/>
              </a:lnSpc>
              <a:spcBef>
                <a:spcPts val="0"/>
              </a:spcBef>
              <a:spcAft>
                <a:spcPts val="0"/>
              </a:spcAft>
              <a:buClr>
                <a:schemeClr val="dk1"/>
              </a:buClr>
              <a:buSzPts val="1800"/>
              <a:buFont typeface="Poppins"/>
              <a:buNone/>
              <a:defRPr sz="1800" b="0" i="0" u="none" strike="noStrike" cap="none">
                <a:solidFill>
                  <a:schemeClr val="dk1"/>
                </a:solidFill>
                <a:latin typeface="Poppins"/>
                <a:ea typeface="Poppins"/>
                <a:cs typeface="Poppins"/>
                <a:sym typeface="Poppins"/>
              </a:defRPr>
            </a:lvl7pPr>
            <a:lvl8pPr marL="3657600" marR="0" lvl="7" indent="-317500" algn="ctr" rtl="0">
              <a:lnSpc>
                <a:spcPct val="100000"/>
              </a:lnSpc>
              <a:spcBef>
                <a:spcPts val="0"/>
              </a:spcBef>
              <a:spcAft>
                <a:spcPts val="0"/>
              </a:spcAft>
              <a:buClr>
                <a:schemeClr val="dk1"/>
              </a:buClr>
              <a:buSzPts val="1800"/>
              <a:buFont typeface="Poppins"/>
              <a:buNone/>
              <a:defRPr sz="1800" b="0" i="0" u="none" strike="noStrike" cap="none">
                <a:solidFill>
                  <a:schemeClr val="dk1"/>
                </a:solidFill>
                <a:latin typeface="Poppins"/>
                <a:ea typeface="Poppins"/>
                <a:cs typeface="Poppins"/>
                <a:sym typeface="Poppins"/>
              </a:defRPr>
            </a:lvl8pPr>
            <a:lvl9pPr marL="4114800" marR="0" lvl="8" indent="-317500" algn="ctr" rtl="0">
              <a:lnSpc>
                <a:spcPct val="100000"/>
              </a:lnSpc>
              <a:spcBef>
                <a:spcPts val="0"/>
              </a:spcBef>
              <a:spcAft>
                <a:spcPts val="0"/>
              </a:spcAft>
              <a:buClr>
                <a:schemeClr val="dk1"/>
              </a:buClr>
              <a:buSzPts val="1800"/>
              <a:buFont typeface="Poppins"/>
              <a:buNone/>
              <a:defRPr sz="1800" b="0" i="0" u="none" strike="noStrike" cap="none">
                <a:solidFill>
                  <a:schemeClr val="dk1"/>
                </a:solidFill>
                <a:latin typeface="Poppins"/>
                <a:ea typeface="Poppins"/>
                <a:cs typeface="Poppins"/>
                <a:sym typeface="Poppins"/>
              </a:defRPr>
            </a:lvl9pPr>
          </a:lstStyle>
          <a:p>
            <a:pPr marL="0" indent="0"/>
            <a:r>
              <a:rPr lang="en-US" sz="1200" dirty="0"/>
              <a:t>Milind Kale, M.D.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99"/>
        <p:cNvGrpSpPr/>
        <p:nvPr/>
      </p:nvGrpSpPr>
      <p:grpSpPr>
        <a:xfrm>
          <a:off x="0" y="0"/>
          <a:ext cx="0" cy="0"/>
          <a:chOff x="0" y="0"/>
          <a:chExt cx="0" cy="0"/>
        </a:xfrm>
      </p:grpSpPr>
      <p:sp>
        <p:nvSpPr>
          <p:cNvPr id="900" name="Google Shape;900;p52"/>
          <p:cNvSpPr txBox="1">
            <a:spLocks noGrp="1"/>
          </p:cNvSpPr>
          <p:nvPr>
            <p:ph type="title"/>
          </p:nvPr>
        </p:nvSpPr>
        <p:spPr>
          <a:xfrm>
            <a:off x="628560" y="90238"/>
            <a:ext cx="7704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000" dirty="0"/>
              <a:t>Life History Theory</a:t>
            </a:r>
            <a:endParaRPr sz="2000" dirty="0"/>
          </a:p>
        </p:txBody>
      </p:sp>
      <p:sp>
        <p:nvSpPr>
          <p:cNvPr id="901" name="Google Shape;901;p52"/>
          <p:cNvSpPr txBox="1">
            <a:spLocks noGrp="1"/>
          </p:cNvSpPr>
          <p:nvPr>
            <p:ph type="subTitle" idx="1"/>
          </p:nvPr>
        </p:nvSpPr>
        <p:spPr>
          <a:xfrm>
            <a:off x="2904134" y="650624"/>
            <a:ext cx="2596896" cy="466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1400" dirty="0"/>
              <a:t>“Fast and Furious”</a:t>
            </a:r>
            <a:endParaRPr sz="1400" dirty="0"/>
          </a:p>
        </p:txBody>
      </p:sp>
      <p:sp>
        <p:nvSpPr>
          <p:cNvPr id="902" name="Google Shape;902;p52"/>
          <p:cNvSpPr txBox="1">
            <a:spLocks noGrp="1"/>
          </p:cNvSpPr>
          <p:nvPr>
            <p:ph type="subTitle" idx="2"/>
          </p:nvPr>
        </p:nvSpPr>
        <p:spPr>
          <a:xfrm>
            <a:off x="5500493" y="650624"/>
            <a:ext cx="2596896" cy="466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1400" dirty="0"/>
              <a:t>“Slow”</a:t>
            </a:r>
            <a:endParaRPr sz="1400" dirty="0"/>
          </a:p>
        </p:txBody>
      </p:sp>
      <p:graphicFrame>
        <p:nvGraphicFramePr>
          <p:cNvPr id="6" name="Content Placeholder 6">
            <a:extLst>
              <a:ext uri="{FF2B5EF4-FFF2-40B4-BE49-F238E27FC236}">
                <a16:creationId xmlns:a16="http://schemas.microsoft.com/office/drawing/2014/main" id="{CA73946B-F4E8-F983-C227-82E109639D74}"/>
              </a:ext>
            </a:extLst>
          </p:cNvPr>
          <p:cNvGraphicFramePr>
            <a:graphicFrameLocks/>
          </p:cNvGraphicFramePr>
          <p:nvPr>
            <p:extLst>
              <p:ext uri="{D42A27DB-BD31-4B8C-83A1-F6EECF244321}">
                <p14:modId xmlns:p14="http://schemas.microsoft.com/office/powerpoint/2010/main" val="39251903"/>
              </p:ext>
            </p:extLst>
          </p:nvPr>
        </p:nvGraphicFramePr>
        <p:xfrm>
          <a:off x="1047147" y="1071956"/>
          <a:ext cx="7049705" cy="3657022"/>
        </p:xfrm>
        <a:graphic>
          <a:graphicData uri="http://schemas.openxmlformats.org/drawingml/2006/table">
            <a:tbl>
              <a:tblPr firstRow="1" bandRow="1">
                <a:tableStyleId>{5C22544A-7EE6-4342-B048-85BDC9FD1C3A}</a:tableStyleId>
              </a:tblPr>
              <a:tblGrid>
                <a:gridCol w="1852121">
                  <a:extLst>
                    <a:ext uri="{9D8B030D-6E8A-4147-A177-3AD203B41FA5}">
                      <a16:colId xmlns:a16="http://schemas.microsoft.com/office/drawing/2014/main" val="353734029"/>
                    </a:ext>
                  </a:extLst>
                </a:gridCol>
                <a:gridCol w="2598792">
                  <a:extLst>
                    <a:ext uri="{9D8B030D-6E8A-4147-A177-3AD203B41FA5}">
                      <a16:colId xmlns:a16="http://schemas.microsoft.com/office/drawing/2014/main" val="901023235"/>
                    </a:ext>
                  </a:extLst>
                </a:gridCol>
                <a:gridCol w="2598792">
                  <a:extLst>
                    <a:ext uri="{9D8B030D-6E8A-4147-A177-3AD203B41FA5}">
                      <a16:colId xmlns:a16="http://schemas.microsoft.com/office/drawing/2014/main" val="266114747"/>
                    </a:ext>
                  </a:extLst>
                </a:gridCol>
              </a:tblGrid>
              <a:tr h="645107">
                <a:tc>
                  <a:txBody>
                    <a:bodyPr/>
                    <a:lstStyle/>
                    <a:p>
                      <a:r>
                        <a:rPr lang="en-US" sz="1000" dirty="0"/>
                        <a:t>COGNITION/ EMOTIONS</a:t>
                      </a:r>
                    </a:p>
                  </a:txBody>
                  <a:tcPr/>
                </a:tc>
                <a:tc>
                  <a:txBody>
                    <a:bodyPr/>
                    <a:lstStyle/>
                    <a:p>
                      <a:r>
                        <a:rPr lang="en-US" sz="1000" dirty="0"/>
                        <a:t>LOW EMPATHY</a:t>
                      </a:r>
                    </a:p>
                    <a:p>
                      <a:r>
                        <a:rPr lang="en-US" sz="1000" dirty="0"/>
                        <a:t>Heightened threat sensitivity</a:t>
                      </a:r>
                    </a:p>
                  </a:txBody>
                  <a:tcPr/>
                </a:tc>
                <a:tc>
                  <a:txBody>
                    <a:bodyPr/>
                    <a:lstStyle/>
                    <a:p>
                      <a:r>
                        <a:rPr lang="en-US" sz="1000" dirty="0"/>
                        <a:t>High empathy</a:t>
                      </a:r>
                    </a:p>
                    <a:p>
                      <a:r>
                        <a:rPr lang="en-US" sz="1000" dirty="0"/>
                        <a:t>Low Threat Sensitivity</a:t>
                      </a:r>
                    </a:p>
                  </a:txBody>
                  <a:tcPr/>
                </a:tc>
                <a:extLst>
                  <a:ext uri="{0D108BD9-81ED-4DB2-BD59-A6C34878D82A}">
                    <a16:rowId xmlns:a16="http://schemas.microsoft.com/office/drawing/2014/main" val="2748373785"/>
                  </a:ext>
                </a:extLst>
              </a:tr>
              <a:tr h="411660">
                <a:tc>
                  <a:txBody>
                    <a:bodyPr/>
                    <a:lstStyle/>
                    <a:p>
                      <a:r>
                        <a:rPr lang="en-US" sz="1000" dirty="0"/>
                        <a:t>Neuropsychology</a:t>
                      </a:r>
                    </a:p>
                  </a:txBody>
                  <a:tcPr/>
                </a:tc>
                <a:tc>
                  <a:txBody>
                    <a:bodyPr/>
                    <a:lstStyle/>
                    <a:p>
                      <a:r>
                        <a:rPr lang="en-US" sz="1000" dirty="0"/>
                        <a:t>Low tolerance of Frustration</a:t>
                      </a:r>
                    </a:p>
                    <a:p>
                      <a:r>
                        <a:rPr lang="en-US" sz="1000" dirty="0"/>
                        <a:t>Poor Executive Control</a:t>
                      </a:r>
                    </a:p>
                  </a:txBody>
                  <a:tcPr/>
                </a:tc>
                <a:tc>
                  <a:txBody>
                    <a:bodyPr/>
                    <a:lstStyle/>
                    <a:p>
                      <a:r>
                        <a:rPr lang="en-US" sz="1000" dirty="0"/>
                        <a:t>High Frustration Tolerance</a:t>
                      </a:r>
                    </a:p>
                    <a:p>
                      <a:r>
                        <a:rPr lang="en-US" sz="1000" dirty="0"/>
                        <a:t> Good Executive Control</a:t>
                      </a:r>
                    </a:p>
                  </a:txBody>
                  <a:tcPr/>
                </a:tc>
                <a:extLst>
                  <a:ext uri="{0D108BD9-81ED-4DB2-BD59-A6C34878D82A}">
                    <a16:rowId xmlns:a16="http://schemas.microsoft.com/office/drawing/2014/main" val="4286851125"/>
                  </a:ext>
                </a:extLst>
              </a:tr>
              <a:tr h="0">
                <a:tc>
                  <a:txBody>
                    <a:bodyPr/>
                    <a:lstStyle/>
                    <a:p>
                      <a:r>
                        <a:rPr lang="en-US" sz="1000" dirty="0"/>
                        <a:t>Personality</a:t>
                      </a:r>
                    </a:p>
                  </a:txBody>
                  <a:tcPr/>
                </a:tc>
                <a:tc>
                  <a:txBody>
                    <a:bodyPr/>
                    <a:lstStyle/>
                    <a:p>
                      <a:r>
                        <a:rPr lang="en-US" sz="1000" dirty="0"/>
                        <a:t>Neuroticism ^</a:t>
                      </a:r>
                    </a:p>
                    <a:p>
                      <a:r>
                        <a:rPr lang="en-US" sz="1000" dirty="0"/>
                        <a:t>Agreeableness </a:t>
                      </a:r>
                    </a:p>
                    <a:p>
                      <a:r>
                        <a:rPr lang="en-US" sz="1000" dirty="0"/>
                        <a:t>Conscientiousness</a:t>
                      </a:r>
                    </a:p>
                  </a:txBody>
                  <a:tcPr/>
                </a:tc>
                <a:tc>
                  <a:txBody>
                    <a:bodyPr/>
                    <a:lstStyle/>
                    <a:p>
                      <a:r>
                        <a:rPr lang="en-US" sz="1000" dirty="0"/>
                        <a:t>Neuroticism </a:t>
                      </a:r>
                    </a:p>
                    <a:p>
                      <a:r>
                        <a:rPr lang="en-US" sz="1000" dirty="0"/>
                        <a:t>Agreeableness ^</a:t>
                      </a:r>
                    </a:p>
                    <a:p>
                      <a:r>
                        <a:rPr lang="en-US" sz="1000" dirty="0"/>
                        <a:t>Conscientiousness ^</a:t>
                      </a:r>
                    </a:p>
                    <a:p>
                      <a:endParaRPr lang="en-US" sz="1000" dirty="0"/>
                    </a:p>
                  </a:txBody>
                  <a:tcPr/>
                </a:tc>
                <a:extLst>
                  <a:ext uri="{0D108BD9-81ED-4DB2-BD59-A6C34878D82A}">
                    <a16:rowId xmlns:a16="http://schemas.microsoft.com/office/drawing/2014/main" val="1991627859"/>
                  </a:ext>
                </a:extLst>
              </a:tr>
              <a:tr h="597408">
                <a:tc>
                  <a:txBody>
                    <a:bodyPr/>
                    <a:lstStyle/>
                    <a:p>
                      <a:r>
                        <a:rPr lang="en-US" sz="1000" dirty="0"/>
                        <a:t>Temperament &amp; Character</a:t>
                      </a:r>
                    </a:p>
                  </a:txBody>
                  <a:tcPr/>
                </a:tc>
                <a:tc>
                  <a:txBody>
                    <a:bodyPr/>
                    <a:lstStyle/>
                    <a:p>
                      <a:r>
                        <a:rPr lang="en-US" sz="1000" dirty="0"/>
                        <a:t>Novelty seeking ^</a:t>
                      </a:r>
                    </a:p>
                    <a:p>
                      <a:r>
                        <a:rPr lang="en-US" sz="1000" dirty="0"/>
                        <a:t>Harm avoidance</a:t>
                      </a:r>
                    </a:p>
                    <a:p>
                      <a:r>
                        <a:rPr lang="en-US" sz="1000" dirty="0"/>
                        <a:t>Risk Proneness ^</a:t>
                      </a:r>
                    </a:p>
                  </a:txBody>
                  <a:tcPr/>
                </a:tc>
                <a:tc>
                  <a:txBody>
                    <a:bodyPr/>
                    <a:lstStyle/>
                    <a:p>
                      <a:r>
                        <a:rPr lang="en-US" sz="1000" dirty="0"/>
                        <a:t>Novelty seeking </a:t>
                      </a:r>
                    </a:p>
                    <a:p>
                      <a:r>
                        <a:rPr lang="en-US" sz="1000" dirty="0"/>
                        <a:t>Harm avoidance ^</a:t>
                      </a:r>
                    </a:p>
                    <a:p>
                      <a:r>
                        <a:rPr lang="en-US" sz="1000" dirty="0"/>
                        <a:t>Risk Proneness</a:t>
                      </a:r>
                    </a:p>
                    <a:p>
                      <a:endParaRPr lang="en-US" sz="1000" dirty="0"/>
                    </a:p>
                  </a:txBody>
                  <a:tcPr/>
                </a:tc>
                <a:extLst>
                  <a:ext uri="{0D108BD9-81ED-4DB2-BD59-A6C34878D82A}">
                    <a16:rowId xmlns:a16="http://schemas.microsoft.com/office/drawing/2014/main" val="2108311981"/>
                  </a:ext>
                </a:extLst>
              </a:tr>
              <a:tr h="580339">
                <a:tc>
                  <a:txBody>
                    <a:bodyPr/>
                    <a:lstStyle/>
                    <a:p>
                      <a:r>
                        <a:rPr lang="en-US" sz="1000" dirty="0"/>
                        <a:t>Interpersonal Behavioral </a:t>
                      </a:r>
                    </a:p>
                  </a:txBody>
                  <a:tcPr/>
                </a:tc>
                <a:tc>
                  <a:txBody>
                    <a:bodyPr/>
                    <a:lstStyle/>
                    <a:p>
                      <a:r>
                        <a:rPr lang="en-US" sz="1000" dirty="0"/>
                        <a:t>Opportunistic</a:t>
                      </a:r>
                    </a:p>
                    <a:p>
                      <a:r>
                        <a:rPr lang="en-US" sz="1000" dirty="0"/>
                        <a:t>Low Parenting effort</a:t>
                      </a:r>
                    </a:p>
                    <a:p>
                      <a:r>
                        <a:rPr lang="en-US" sz="1000" dirty="0"/>
                        <a:t>Unstable Intimate relationship</a:t>
                      </a:r>
                    </a:p>
                  </a:txBody>
                  <a:tcPr/>
                </a:tc>
                <a:tc>
                  <a:txBody>
                    <a:bodyPr/>
                    <a:lstStyle/>
                    <a:p>
                      <a:r>
                        <a:rPr lang="en-US" sz="1000" dirty="0"/>
                        <a:t>Altruistic</a:t>
                      </a:r>
                    </a:p>
                    <a:p>
                      <a:r>
                        <a:rPr lang="en-US" sz="1000" dirty="0"/>
                        <a:t>High Parenting effort</a:t>
                      </a:r>
                    </a:p>
                    <a:p>
                      <a:r>
                        <a:rPr lang="en-US" sz="1000" dirty="0"/>
                        <a:t>Stable Intimate relationship</a:t>
                      </a:r>
                    </a:p>
                  </a:txBody>
                  <a:tcPr/>
                </a:tc>
                <a:extLst>
                  <a:ext uri="{0D108BD9-81ED-4DB2-BD59-A6C34878D82A}">
                    <a16:rowId xmlns:a16="http://schemas.microsoft.com/office/drawing/2014/main" val="839203080"/>
                  </a:ext>
                </a:extLst>
              </a:tr>
              <a:tr h="308918">
                <a:tc>
                  <a:txBody>
                    <a:bodyPr/>
                    <a:lstStyle/>
                    <a:p>
                      <a:r>
                        <a:rPr lang="en-US" sz="1000" dirty="0"/>
                        <a:t>Stress Physiology</a:t>
                      </a:r>
                    </a:p>
                  </a:txBody>
                  <a:tcPr/>
                </a:tc>
                <a:tc>
                  <a:txBody>
                    <a:bodyPr/>
                    <a:lstStyle/>
                    <a:p>
                      <a:r>
                        <a:rPr lang="en-US" sz="1000" dirty="0"/>
                        <a:t>High Cortisol</a:t>
                      </a:r>
                    </a:p>
                  </a:txBody>
                  <a:tcPr/>
                </a:tc>
                <a:tc>
                  <a:txBody>
                    <a:bodyPr/>
                    <a:lstStyle/>
                    <a:p>
                      <a:r>
                        <a:rPr lang="en-US" sz="1000" dirty="0"/>
                        <a:t>Low Cortisol</a:t>
                      </a:r>
                    </a:p>
                  </a:txBody>
                  <a:tcPr/>
                </a:tc>
                <a:extLst>
                  <a:ext uri="{0D108BD9-81ED-4DB2-BD59-A6C34878D82A}">
                    <a16:rowId xmlns:a16="http://schemas.microsoft.com/office/drawing/2014/main" val="1448589749"/>
                  </a:ext>
                </a:extLst>
              </a:tr>
              <a:tr h="308918">
                <a:tc>
                  <a:txBody>
                    <a:bodyPr/>
                    <a:lstStyle/>
                    <a:p>
                      <a:r>
                        <a:rPr lang="en-US" sz="1000" dirty="0"/>
                        <a:t>Other</a:t>
                      </a:r>
                    </a:p>
                  </a:txBody>
                  <a:tcPr/>
                </a:tc>
                <a:tc>
                  <a:txBody>
                    <a:bodyPr/>
                    <a:lstStyle/>
                    <a:p>
                      <a:r>
                        <a:rPr lang="en-US" sz="1000" dirty="0"/>
                        <a:t>Early Sexual Maturation</a:t>
                      </a:r>
                    </a:p>
                  </a:txBody>
                  <a:tcPr/>
                </a:tc>
                <a:tc>
                  <a:txBody>
                    <a:bodyPr/>
                    <a:lstStyle/>
                    <a:p>
                      <a:r>
                        <a:rPr lang="en-US" sz="1000" dirty="0"/>
                        <a:t>Late Sexual Maturation</a:t>
                      </a:r>
                    </a:p>
                  </a:txBody>
                  <a:tcPr/>
                </a:tc>
                <a:extLst>
                  <a:ext uri="{0D108BD9-81ED-4DB2-BD59-A6C34878D82A}">
                    <a16:rowId xmlns:a16="http://schemas.microsoft.com/office/drawing/2014/main" val="1643010014"/>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24"/>
        <p:cNvGrpSpPr/>
        <p:nvPr/>
      </p:nvGrpSpPr>
      <p:grpSpPr>
        <a:xfrm>
          <a:off x="0" y="0"/>
          <a:ext cx="0" cy="0"/>
          <a:chOff x="0" y="0"/>
          <a:chExt cx="0" cy="0"/>
        </a:xfrm>
      </p:grpSpPr>
      <p:sp>
        <p:nvSpPr>
          <p:cNvPr id="625" name="Google Shape;625;p37"/>
          <p:cNvSpPr txBox="1">
            <a:spLocks noGrp="1"/>
          </p:cNvSpPr>
          <p:nvPr>
            <p:ph type="title"/>
          </p:nvPr>
        </p:nvSpPr>
        <p:spPr>
          <a:xfrm>
            <a:off x="911679" y="277200"/>
            <a:ext cx="4536900" cy="8418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2400" dirty="0"/>
              <a:t>Diagnosis</a:t>
            </a:r>
            <a:endParaRPr sz="2400" dirty="0"/>
          </a:p>
        </p:txBody>
      </p:sp>
      <p:sp>
        <p:nvSpPr>
          <p:cNvPr id="626" name="Google Shape;626;p37"/>
          <p:cNvSpPr txBox="1">
            <a:spLocks noGrp="1"/>
          </p:cNvSpPr>
          <p:nvPr>
            <p:ph type="subTitle" idx="1"/>
          </p:nvPr>
        </p:nvSpPr>
        <p:spPr>
          <a:xfrm>
            <a:off x="662022" y="1181853"/>
            <a:ext cx="4536900" cy="1372200"/>
          </a:xfrm>
          <a:prstGeom prst="rect">
            <a:avLst/>
          </a:prstGeom>
        </p:spPr>
        <p:txBody>
          <a:bodyPr spcFirstLastPara="1" wrap="square" lIns="91425" tIns="91425" rIns="91425" bIns="91425" anchor="t" anchorCtr="0">
            <a:noAutofit/>
          </a:bodyPr>
          <a:lstStyle/>
          <a:p>
            <a:pPr>
              <a:buFont typeface="Arial" panose="020B0604020202020204" pitchFamily="34" charset="0"/>
              <a:buChar char="•"/>
            </a:pPr>
            <a:r>
              <a:rPr lang="en-US" sz="1200" dirty="0"/>
              <a:t>MacLean Screening Instrument for BPD </a:t>
            </a:r>
          </a:p>
          <a:p>
            <a:pPr>
              <a:buFont typeface="Arial" panose="020B0604020202020204" pitchFamily="34" charset="0"/>
              <a:buChar char="•"/>
            </a:pPr>
            <a:r>
              <a:rPr lang="en-US" sz="1200" dirty="0">
                <a:hlinkClick r:id="rId3" action="ppaction://hlinkfile"/>
              </a:rPr>
              <a:t>MacLean SIBPD.pdf</a:t>
            </a:r>
            <a:endParaRPr lang="en-US" sz="1200" dirty="0"/>
          </a:p>
          <a:p>
            <a:pPr>
              <a:buFont typeface="Arial" panose="020B0604020202020204" pitchFamily="34" charset="0"/>
              <a:buChar char="•"/>
            </a:pPr>
            <a:r>
              <a:rPr lang="en-US" sz="1200" dirty="0"/>
              <a:t>The Abbreviated Diagnostic Interview For Borderlines (Ab-dib) is a 26-item self-report screening instrument for BPD</a:t>
            </a:r>
          </a:p>
          <a:p>
            <a:pPr>
              <a:buFont typeface="Arial" panose="020B0604020202020204" pitchFamily="34" charset="0"/>
              <a:buChar char="•"/>
            </a:pPr>
            <a:r>
              <a:rPr lang="en-US" sz="1200" dirty="0"/>
              <a:t>The Brief (11-item) Borderline Personality Features Scale For Children (BPFSC-11) is a shortened version of the Original BPFSC</a:t>
            </a:r>
          </a:p>
          <a:p>
            <a:pPr marL="0" lvl="0" indent="0" algn="l" rtl="0">
              <a:spcBef>
                <a:spcPts val="0"/>
              </a:spcBef>
              <a:spcAft>
                <a:spcPts val="0"/>
              </a:spcAft>
              <a:buNone/>
            </a:pPr>
            <a:endParaRPr dirty="0"/>
          </a:p>
        </p:txBody>
      </p:sp>
      <p:grpSp>
        <p:nvGrpSpPr>
          <p:cNvPr id="628" name="Google Shape;628;p37"/>
          <p:cNvGrpSpPr/>
          <p:nvPr/>
        </p:nvGrpSpPr>
        <p:grpSpPr>
          <a:xfrm>
            <a:off x="4540755" y="214347"/>
            <a:ext cx="784530" cy="378606"/>
            <a:chOff x="2025196" y="1496167"/>
            <a:chExt cx="784530" cy="378606"/>
          </a:xfrm>
        </p:grpSpPr>
        <p:sp>
          <p:nvSpPr>
            <p:cNvPr id="629" name="Google Shape;629;p37"/>
            <p:cNvSpPr/>
            <p:nvPr/>
          </p:nvSpPr>
          <p:spPr>
            <a:xfrm>
              <a:off x="2025196" y="1496167"/>
              <a:ext cx="781016" cy="274256"/>
            </a:xfrm>
            <a:custGeom>
              <a:avLst/>
              <a:gdLst/>
              <a:ahLst/>
              <a:cxnLst/>
              <a:rect l="l" t="t" r="r" b="b"/>
              <a:pathLst>
                <a:path w="22671" h="7961" extrusionOk="0">
                  <a:moveTo>
                    <a:pt x="21980" y="1"/>
                  </a:moveTo>
                  <a:cubicBezTo>
                    <a:pt x="21729" y="1"/>
                    <a:pt x="21494" y="156"/>
                    <a:pt x="21404" y="405"/>
                  </a:cubicBezTo>
                  <a:cubicBezTo>
                    <a:pt x="20034" y="4192"/>
                    <a:pt x="15988" y="6735"/>
                    <a:pt x="11335" y="6735"/>
                  </a:cubicBezTo>
                  <a:cubicBezTo>
                    <a:pt x="6682" y="6735"/>
                    <a:pt x="2636" y="4191"/>
                    <a:pt x="1266" y="405"/>
                  </a:cubicBezTo>
                  <a:cubicBezTo>
                    <a:pt x="1176" y="156"/>
                    <a:pt x="940" y="1"/>
                    <a:pt x="690" y="1"/>
                  </a:cubicBezTo>
                  <a:cubicBezTo>
                    <a:pt x="621" y="1"/>
                    <a:pt x="551" y="13"/>
                    <a:pt x="483" y="38"/>
                  </a:cubicBezTo>
                  <a:cubicBezTo>
                    <a:pt x="165" y="153"/>
                    <a:pt x="0" y="503"/>
                    <a:pt x="116" y="821"/>
                  </a:cubicBezTo>
                  <a:cubicBezTo>
                    <a:pt x="1659" y="5092"/>
                    <a:pt x="6168" y="7961"/>
                    <a:pt x="11335" y="7961"/>
                  </a:cubicBezTo>
                  <a:cubicBezTo>
                    <a:pt x="16502" y="7961"/>
                    <a:pt x="21011" y="5092"/>
                    <a:pt x="22555" y="821"/>
                  </a:cubicBezTo>
                  <a:cubicBezTo>
                    <a:pt x="22671" y="503"/>
                    <a:pt x="22506" y="153"/>
                    <a:pt x="22188" y="38"/>
                  </a:cubicBezTo>
                  <a:cubicBezTo>
                    <a:pt x="22119" y="13"/>
                    <a:pt x="22049" y="1"/>
                    <a:pt x="2198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0" name="Google Shape;630;p37"/>
            <p:cNvSpPr/>
            <p:nvPr/>
          </p:nvSpPr>
          <p:spPr>
            <a:xfrm>
              <a:off x="2683363" y="1611608"/>
              <a:ext cx="126363" cy="130841"/>
            </a:xfrm>
            <a:custGeom>
              <a:avLst/>
              <a:gdLst/>
              <a:ahLst/>
              <a:cxnLst/>
              <a:rect l="l" t="t" r="r" b="b"/>
              <a:pathLst>
                <a:path w="3668" h="3798" extrusionOk="0">
                  <a:moveTo>
                    <a:pt x="682" y="1"/>
                  </a:moveTo>
                  <a:cubicBezTo>
                    <a:pt x="537" y="1"/>
                    <a:pt x="390" y="52"/>
                    <a:pt x="273" y="157"/>
                  </a:cubicBezTo>
                  <a:cubicBezTo>
                    <a:pt x="22" y="383"/>
                    <a:pt x="1" y="769"/>
                    <a:pt x="226" y="1020"/>
                  </a:cubicBezTo>
                  <a:lnTo>
                    <a:pt x="2531" y="3594"/>
                  </a:lnTo>
                  <a:cubicBezTo>
                    <a:pt x="2651" y="3730"/>
                    <a:pt x="2819" y="3798"/>
                    <a:pt x="2987" y="3798"/>
                  </a:cubicBezTo>
                  <a:cubicBezTo>
                    <a:pt x="3133" y="3798"/>
                    <a:pt x="3279" y="3746"/>
                    <a:pt x="3395" y="3641"/>
                  </a:cubicBezTo>
                  <a:cubicBezTo>
                    <a:pt x="3647" y="3416"/>
                    <a:pt x="3667" y="3029"/>
                    <a:pt x="3442" y="2777"/>
                  </a:cubicBezTo>
                  <a:lnTo>
                    <a:pt x="1138" y="203"/>
                  </a:lnTo>
                  <a:cubicBezTo>
                    <a:pt x="1017" y="69"/>
                    <a:pt x="850" y="1"/>
                    <a:pt x="68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1" name="Google Shape;631;p37"/>
            <p:cNvSpPr/>
            <p:nvPr/>
          </p:nvSpPr>
          <p:spPr>
            <a:xfrm>
              <a:off x="2558413" y="1694977"/>
              <a:ext cx="99767" cy="145448"/>
            </a:xfrm>
            <a:custGeom>
              <a:avLst/>
              <a:gdLst/>
              <a:ahLst/>
              <a:cxnLst/>
              <a:rect l="l" t="t" r="r" b="b"/>
              <a:pathLst>
                <a:path w="2896" h="4222" extrusionOk="0">
                  <a:moveTo>
                    <a:pt x="700" y="1"/>
                  </a:moveTo>
                  <a:cubicBezTo>
                    <a:pt x="608" y="1"/>
                    <a:pt x="514" y="22"/>
                    <a:pt x="426" y="66"/>
                  </a:cubicBezTo>
                  <a:cubicBezTo>
                    <a:pt x="124" y="216"/>
                    <a:pt x="1" y="583"/>
                    <a:pt x="152" y="886"/>
                  </a:cubicBezTo>
                  <a:lnTo>
                    <a:pt x="1650" y="3883"/>
                  </a:lnTo>
                  <a:cubicBezTo>
                    <a:pt x="1757" y="4096"/>
                    <a:pt x="1973" y="4221"/>
                    <a:pt x="2197" y="4221"/>
                  </a:cubicBezTo>
                  <a:cubicBezTo>
                    <a:pt x="2290" y="4221"/>
                    <a:pt x="2384" y="4200"/>
                    <a:pt x="2471" y="4156"/>
                  </a:cubicBezTo>
                  <a:cubicBezTo>
                    <a:pt x="2774" y="4005"/>
                    <a:pt x="2896" y="3638"/>
                    <a:pt x="2746" y="3335"/>
                  </a:cubicBezTo>
                  <a:lnTo>
                    <a:pt x="1247" y="339"/>
                  </a:lnTo>
                  <a:cubicBezTo>
                    <a:pt x="1140" y="125"/>
                    <a:pt x="924" y="1"/>
                    <a:pt x="70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 name="Google Shape;632;p37"/>
            <p:cNvSpPr/>
            <p:nvPr/>
          </p:nvSpPr>
          <p:spPr>
            <a:xfrm>
              <a:off x="2394568" y="1728187"/>
              <a:ext cx="42236" cy="146585"/>
            </a:xfrm>
            <a:custGeom>
              <a:avLst/>
              <a:gdLst/>
              <a:ahLst/>
              <a:cxnLst/>
              <a:rect l="l" t="t" r="r" b="b"/>
              <a:pathLst>
                <a:path w="1226" h="4255" extrusionOk="0">
                  <a:moveTo>
                    <a:pt x="613" y="0"/>
                  </a:moveTo>
                  <a:cubicBezTo>
                    <a:pt x="275" y="0"/>
                    <a:pt x="0" y="274"/>
                    <a:pt x="0" y="613"/>
                  </a:cubicBezTo>
                  <a:lnTo>
                    <a:pt x="0" y="3643"/>
                  </a:lnTo>
                  <a:cubicBezTo>
                    <a:pt x="0" y="3981"/>
                    <a:pt x="275" y="4255"/>
                    <a:pt x="613" y="4255"/>
                  </a:cubicBezTo>
                  <a:cubicBezTo>
                    <a:pt x="952" y="4255"/>
                    <a:pt x="1225" y="3981"/>
                    <a:pt x="1225" y="3643"/>
                  </a:cubicBezTo>
                  <a:lnTo>
                    <a:pt x="1225" y="613"/>
                  </a:lnTo>
                  <a:cubicBezTo>
                    <a:pt x="1225" y="274"/>
                    <a:pt x="952" y="0"/>
                    <a:pt x="61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 name="Google Shape;633;p37"/>
            <p:cNvSpPr/>
            <p:nvPr/>
          </p:nvSpPr>
          <p:spPr>
            <a:xfrm>
              <a:off x="2188868" y="1704038"/>
              <a:ext cx="94462" cy="140143"/>
            </a:xfrm>
            <a:custGeom>
              <a:avLst/>
              <a:gdLst/>
              <a:ahLst/>
              <a:cxnLst/>
              <a:rect l="l" t="t" r="r" b="b"/>
              <a:pathLst>
                <a:path w="2742" h="4068" extrusionOk="0">
                  <a:moveTo>
                    <a:pt x="2043" y="0"/>
                  </a:moveTo>
                  <a:cubicBezTo>
                    <a:pt x="1813" y="0"/>
                    <a:pt x="1594" y="130"/>
                    <a:pt x="1490" y="350"/>
                  </a:cubicBezTo>
                  <a:lnTo>
                    <a:pt x="145" y="3192"/>
                  </a:lnTo>
                  <a:cubicBezTo>
                    <a:pt x="0" y="3498"/>
                    <a:pt x="132" y="3864"/>
                    <a:pt x="437" y="4008"/>
                  </a:cubicBezTo>
                  <a:cubicBezTo>
                    <a:pt x="521" y="4048"/>
                    <a:pt x="610" y="4067"/>
                    <a:pt x="698" y="4067"/>
                  </a:cubicBezTo>
                  <a:cubicBezTo>
                    <a:pt x="927" y="4067"/>
                    <a:pt x="1147" y="3937"/>
                    <a:pt x="1251" y="3717"/>
                  </a:cubicBezTo>
                  <a:lnTo>
                    <a:pt x="2596" y="875"/>
                  </a:lnTo>
                  <a:cubicBezTo>
                    <a:pt x="2741" y="569"/>
                    <a:pt x="2610" y="203"/>
                    <a:pt x="2305" y="60"/>
                  </a:cubicBezTo>
                  <a:cubicBezTo>
                    <a:pt x="2220" y="19"/>
                    <a:pt x="2131" y="0"/>
                    <a:pt x="204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 name="Google Shape;634;p37"/>
            <p:cNvSpPr/>
            <p:nvPr/>
          </p:nvSpPr>
          <p:spPr>
            <a:xfrm>
              <a:off x="2031810" y="1616535"/>
              <a:ext cx="113444" cy="120334"/>
            </a:xfrm>
            <a:custGeom>
              <a:avLst/>
              <a:gdLst/>
              <a:ahLst/>
              <a:cxnLst/>
              <a:rect l="l" t="t" r="r" b="b"/>
              <a:pathLst>
                <a:path w="3293" h="3493" extrusionOk="0">
                  <a:moveTo>
                    <a:pt x="2607" y="1"/>
                  </a:moveTo>
                  <a:cubicBezTo>
                    <a:pt x="2433" y="1"/>
                    <a:pt x="2261" y="74"/>
                    <a:pt x="2140" y="217"/>
                  </a:cubicBezTo>
                  <a:lnTo>
                    <a:pt x="219" y="2484"/>
                  </a:lnTo>
                  <a:cubicBezTo>
                    <a:pt x="0" y="2742"/>
                    <a:pt x="32" y="3127"/>
                    <a:pt x="291" y="3346"/>
                  </a:cubicBezTo>
                  <a:cubicBezTo>
                    <a:pt x="406" y="3445"/>
                    <a:pt x="546" y="3492"/>
                    <a:pt x="686" y="3492"/>
                  </a:cubicBezTo>
                  <a:cubicBezTo>
                    <a:pt x="859" y="3492"/>
                    <a:pt x="1032" y="3419"/>
                    <a:pt x="1153" y="3276"/>
                  </a:cubicBezTo>
                  <a:lnTo>
                    <a:pt x="3073" y="1009"/>
                  </a:lnTo>
                  <a:cubicBezTo>
                    <a:pt x="3292" y="751"/>
                    <a:pt x="3261" y="365"/>
                    <a:pt x="3003" y="146"/>
                  </a:cubicBezTo>
                  <a:cubicBezTo>
                    <a:pt x="2888" y="48"/>
                    <a:pt x="2747" y="1"/>
                    <a:pt x="260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35" name="Google Shape;635;p37"/>
          <p:cNvGrpSpPr/>
          <p:nvPr/>
        </p:nvGrpSpPr>
        <p:grpSpPr>
          <a:xfrm>
            <a:off x="554140" y="277200"/>
            <a:ext cx="2860704" cy="252900"/>
            <a:chOff x="715075" y="1069800"/>
            <a:chExt cx="2860704" cy="252900"/>
          </a:xfrm>
        </p:grpSpPr>
        <p:sp>
          <p:nvSpPr>
            <p:cNvPr id="636" name="Google Shape;636;p37"/>
            <p:cNvSpPr/>
            <p:nvPr/>
          </p:nvSpPr>
          <p:spPr>
            <a:xfrm>
              <a:off x="1399263" y="1069800"/>
              <a:ext cx="2176516" cy="2529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 name="Google Shape;637;p37"/>
            <p:cNvSpPr/>
            <p:nvPr/>
          </p:nvSpPr>
          <p:spPr>
            <a:xfrm>
              <a:off x="715075" y="1069800"/>
              <a:ext cx="715079" cy="2529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1026" name="Picture 2" descr="18 Bipolar Personality Illustrations - Free in SVG, PNG, EPS - IconScout">
            <a:extLst>
              <a:ext uri="{FF2B5EF4-FFF2-40B4-BE49-F238E27FC236}">
                <a16:creationId xmlns:a16="http://schemas.microsoft.com/office/drawing/2014/main" id="{6FCD04C4-3AA9-1443-6ED5-8380270F1C1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46330" y="1483499"/>
            <a:ext cx="3165996" cy="211066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7296ADD9-B1A0-8E6D-454E-983017069C3E}"/>
              </a:ext>
            </a:extLst>
          </p:cNvPr>
          <p:cNvSpPr txBox="1"/>
          <p:nvPr/>
        </p:nvSpPr>
        <p:spPr>
          <a:xfrm>
            <a:off x="1238328" y="2898029"/>
            <a:ext cx="4934651" cy="1384995"/>
          </a:xfrm>
          <a:prstGeom prst="rect">
            <a:avLst/>
          </a:prstGeom>
          <a:noFill/>
        </p:spPr>
        <p:txBody>
          <a:bodyPr wrap="square" rtlCol="0">
            <a:spAutoFit/>
          </a:bodyPr>
          <a:lstStyle/>
          <a:p>
            <a:r>
              <a:rPr lang="en-US" dirty="0"/>
              <a:t>Differentials to Consider:</a:t>
            </a:r>
          </a:p>
          <a:p>
            <a:pPr marL="285750" indent="-285750">
              <a:buFont typeface="Arial" panose="020B0604020202020204" pitchFamily="34" charset="0"/>
              <a:buChar char="•"/>
            </a:pPr>
            <a:r>
              <a:rPr lang="en-US" dirty="0"/>
              <a:t>Bipolar Disorder</a:t>
            </a:r>
          </a:p>
          <a:p>
            <a:pPr marL="285750" indent="-285750">
              <a:buFont typeface="Arial" panose="020B0604020202020204" pitchFamily="34" charset="0"/>
              <a:buChar char="•"/>
            </a:pPr>
            <a:r>
              <a:rPr lang="en-US" dirty="0"/>
              <a:t>Other Cluster B Personality Disorders</a:t>
            </a:r>
          </a:p>
          <a:p>
            <a:pPr marL="285750" indent="-285750">
              <a:buFont typeface="Arial" panose="020B0604020202020204" pitchFamily="34" charset="0"/>
              <a:buChar char="•"/>
            </a:pPr>
            <a:r>
              <a:rPr lang="en-US" dirty="0"/>
              <a:t>Mood Disorders</a:t>
            </a:r>
          </a:p>
          <a:p>
            <a:pPr marL="285750" indent="-285750">
              <a:buFont typeface="Arial" panose="020B0604020202020204" pitchFamily="34" charset="0"/>
              <a:buChar char="•"/>
            </a:pPr>
            <a:r>
              <a:rPr lang="en-US" dirty="0"/>
              <a:t>ADHD</a:t>
            </a:r>
          </a:p>
          <a:p>
            <a:pPr marL="285750" indent="-285750">
              <a:buFont typeface="Arial" panose="020B0604020202020204" pitchFamily="34" charset="0"/>
              <a:buChar char="•"/>
            </a:pPr>
            <a:r>
              <a:rPr lang="en-US" dirty="0"/>
              <a:t>PTSD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49"/>
        <p:cNvGrpSpPr/>
        <p:nvPr/>
      </p:nvGrpSpPr>
      <p:grpSpPr>
        <a:xfrm>
          <a:off x="0" y="0"/>
          <a:ext cx="0" cy="0"/>
          <a:chOff x="0" y="0"/>
          <a:chExt cx="0" cy="0"/>
        </a:xfrm>
      </p:grpSpPr>
      <p:sp>
        <p:nvSpPr>
          <p:cNvPr id="651" name="Google Shape;651;p39"/>
          <p:cNvSpPr txBox="1">
            <a:spLocks noGrp="1"/>
          </p:cNvSpPr>
          <p:nvPr>
            <p:ph type="body" idx="1"/>
          </p:nvPr>
        </p:nvSpPr>
        <p:spPr>
          <a:xfrm>
            <a:off x="587083" y="1156530"/>
            <a:ext cx="4592079" cy="2016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100" dirty="0">
                <a:solidFill>
                  <a:schemeClr val="dk1"/>
                </a:solidFill>
              </a:rPr>
              <a:t>Adolescence Characterized by: </a:t>
            </a:r>
            <a:endParaRPr sz="1100" dirty="0">
              <a:solidFill>
                <a:schemeClr val="dk1"/>
              </a:solidFill>
            </a:endParaRPr>
          </a:p>
          <a:p>
            <a:pPr marL="457200" lvl="0" indent="-317500" algn="l" rtl="0">
              <a:spcBef>
                <a:spcPts val="1000"/>
              </a:spcBef>
              <a:spcAft>
                <a:spcPts val="0"/>
              </a:spcAft>
              <a:buSzPts val="1400"/>
              <a:buChar char="￭"/>
            </a:pPr>
            <a:r>
              <a:rPr lang="en-US" sz="1100" dirty="0">
                <a:solidFill>
                  <a:schemeClr val="dk1"/>
                </a:solidFill>
              </a:rPr>
              <a:t>Identity Disturbance</a:t>
            </a:r>
          </a:p>
          <a:p>
            <a:pPr marL="457200" lvl="0" indent="-317500" algn="l" rtl="0">
              <a:spcBef>
                <a:spcPts val="0"/>
              </a:spcBef>
              <a:spcAft>
                <a:spcPts val="0"/>
              </a:spcAft>
              <a:buSzPts val="1400"/>
              <a:buChar char="￭"/>
            </a:pPr>
            <a:r>
              <a:rPr lang="en-US" sz="1100" dirty="0">
                <a:solidFill>
                  <a:schemeClr val="dk1"/>
                </a:solidFill>
              </a:rPr>
              <a:t>Intensity and functioning of behaviors</a:t>
            </a:r>
          </a:p>
          <a:p>
            <a:pPr marL="457200" lvl="0" indent="-317500" algn="l" rtl="0">
              <a:spcBef>
                <a:spcPts val="0"/>
              </a:spcBef>
              <a:spcAft>
                <a:spcPts val="0"/>
              </a:spcAft>
              <a:buSzPts val="1400"/>
              <a:buChar char="￭"/>
            </a:pPr>
            <a:r>
              <a:rPr lang="en-US" sz="1100" dirty="0">
                <a:solidFill>
                  <a:schemeClr val="dk1"/>
                </a:solidFill>
              </a:rPr>
              <a:t>Positive and negative urgency and impacts on behavior</a:t>
            </a:r>
          </a:p>
          <a:p>
            <a:pPr marL="0" lvl="0" indent="0" algn="l" rtl="0">
              <a:spcBef>
                <a:spcPts val="1000"/>
              </a:spcBef>
              <a:spcAft>
                <a:spcPts val="0"/>
              </a:spcAft>
              <a:buNone/>
            </a:pPr>
            <a:r>
              <a:rPr lang="en-US" sz="1100" dirty="0">
                <a:solidFill>
                  <a:schemeClr val="dk1"/>
                </a:solidFill>
              </a:rPr>
              <a:t>Reasons to diagnose:</a:t>
            </a:r>
          </a:p>
          <a:p>
            <a:pPr marL="285750" indent="-285750">
              <a:spcBef>
                <a:spcPts val="1000"/>
              </a:spcBef>
            </a:pPr>
            <a:r>
              <a:rPr lang="en-US" sz="1100" dirty="0">
                <a:solidFill>
                  <a:schemeClr val="dk1"/>
                </a:solidFill>
              </a:rPr>
              <a:t>Adolescence is a key period for the development and manifestation of personality disorders</a:t>
            </a:r>
          </a:p>
          <a:p>
            <a:pPr marL="285750" indent="-285750">
              <a:spcBef>
                <a:spcPts val="1000"/>
              </a:spcBef>
            </a:pPr>
            <a:r>
              <a:rPr lang="en-US" sz="1100" dirty="0">
                <a:solidFill>
                  <a:schemeClr val="dk1"/>
                </a:solidFill>
              </a:rPr>
              <a:t>Early diagnosis</a:t>
            </a:r>
            <a:r>
              <a:rPr lang="en-US" sz="1100" dirty="0">
                <a:solidFill>
                  <a:schemeClr val="dk1"/>
                </a:solidFill>
                <a:sym typeface="Wingdings" panose="05000000000000000000" pitchFamily="2" charset="2"/>
              </a:rPr>
              <a:t> early intervention improved outcomes</a:t>
            </a:r>
          </a:p>
          <a:p>
            <a:pPr marL="285750" indent="-285750">
              <a:spcBef>
                <a:spcPts val="1000"/>
              </a:spcBef>
            </a:pPr>
            <a:r>
              <a:rPr lang="en-US" sz="1100" b="1" dirty="0">
                <a:solidFill>
                  <a:schemeClr val="dk1"/>
                </a:solidFill>
                <a:sym typeface="Wingdings" panose="05000000000000000000" pitchFamily="2" charset="2"/>
              </a:rPr>
              <a:t>Reducing stigma</a:t>
            </a:r>
          </a:p>
          <a:p>
            <a:pPr marL="285750" indent="-285750">
              <a:spcBef>
                <a:spcPts val="1000"/>
              </a:spcBef>
            </a:pPr>
            <a:r>
              <a:rPr lang="en-US" sz="1100" dirty="0">
                <a:solidFill>
                  <a:schemeClr val="dk1"/>
                </a:solidFill>
                <a:sym typeface="Wingdings" panose="05000000000000000000" pitchFamily="2" charset="2"/>
              </a:rPr>
              <a:t>Increase </a:t>
            </a:r>
            <a:r>
              <a:rPr lang="en-US" sz="1100" b="1" dirty="0">
                <a:solidFill>
                  <a:schemeClr val="dk1"/>
                </a:solidFill>
                <a:sym typeface="Wingdings" panose="05000000000000000000" pitchFamily="2" charset="2"/>
              </a:rPr>
              <a:t>validation</a:t>
            </a:r>
            <a:r>
              <a:rPr lang="en-US" sz="1100" dirty="0">
                <a:solidFill>
                  <a:schemeClr val="dk1"/>
                </a:solidFill>
                <a:sym typeface="Wingdings" panose="05000000000000000000" pitchFamily="2" charset="2"/>
              </a:rPr>
              <a:t> through understanding and education</a:t>
            </a:r>
          </a:p>
          <a:p>
            <a:pPr marL="285750" indent="-285750">
              <a:spcBef>
                <a:spcPts val="1000"/>
              </a:spcBef>
            </a:pPr>
            <a:r>
              <a:rPr lang="en-US" sz="1100" dirty="0">
                <a:solidFill>
                  <a:schemeClr val="dk1"/>
                </a:solidFill>
                <a:sym typeface="Wingdings" panose="05000000000000000000" pitchFamily="2" charset="2"/>
              </a:rPr>
              <a:t>Opportunities to </a:t>
            </a:r>
            <a:r>
              <a:rPr lang="en-US" sz="1100" b="1" dirty="0">
                <a:solidFill>
                  <a:schemeClr val="dk1"/>
                </a:solidFill>
                <a:sym typeface="Wingdings" panose="05000000000000000000" pitchFamily="2" charset="2"/>
              </a:rPr>
              <a:t>address family dynamics</a:t>
            </a:r>
            <a:r>
              <a:rPr lang="en-US" sz="1100" dirty="0">
                <a:solidFill>
                  <a:schemeClr val="dk1"/>
                </a:solidFill>
                <a:sym typeface="Wingdings" panose="05000000000000000000" pitchFamily="2" charset="2"/>
              </a:rPr>
              <a:t> and provide guidance for improved communication and safety</a:t>
            </a:r>
            <a:endParaRPr lang="en-US" sz="1100" dirty="0">
              <a:solidFill>
                <a:schemeClr val="dk1"/>
              </a:solidFill>
            </a:endParaRPr>
          </a:p>
        </p:txBody>
      </p:sp>
      <p:sp>
        <p:nvSpPr>
          <p:cNvPr id="652" name="Google Shape;652;p39"/>
          <p:cNvSpPr txBox="1">
            <a:spLocks noGrp="1"/>
          </p:cNvSpPr>
          <p:nvPr>
            <p:ph type="title"/>
          </p:nvPr>
        </p:nvSpPr>
        <p:spPr>
          <a:xfrm>
            <a:off x="223884" y="507630"/>
            <a:ext cx="4715317" cy="6489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1600" dirty="0"/>
              <a:t>Importance of Diagnosis in Adolescence</a:t>
            </a:r>
            <a:endParaRPr sz="1600" dirty="0"/>
          </a:p>
        </p:txBody>
      </p:sp>
      <p:grpSp>
        <p:nvGrpSpPr>
          <p:cNvPr id="653" name="Google Shape;653;p39"/>
          <p:cNvGrpSpPr/>
          <p:nvPr/>
        </p:nvGrpSpPr>
        <p:grpSpPr>
          <a:xfrm flipH="1">
            <a:off x="3051675" y="4734500"/>
            <a:ext cx="2860700" cy="252900"/>
            <a:chOff x="715063" y="1069800"/>
            <a:chExt cx="2860700" cy="252900"/>
          </a:xfrm>
        </p:grpSpPr>
        <p:sp>
          <p:nvSpPr>
            <p:cNvPr id="654" name="Google Shape;654;p39"/>
            <p:cNvSpPr/>
            <p:nvPr/>
          </p:nvSpPr>
          <p:spPr>
            <a:xfrm>
              <a:off x="1399263" y="1069800"/>
              <a:ext cx="2176500" cy="2529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 name="Google Shape;655;p39"/>
            <p:cNvSpPr/>
            <p:nvPr/>
          </p:nvSpPr>
          <p:spPr>
            <a:xfrm>
              <a:off x="715063" y="1069800"/>
              <a:ext cx="704100" cy="2529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2050" name="Picture 2" descr="Adolescent Vector Art, Icons, and Graphics for Free Download">
            <a:extLst>
              <a:ext uri="{FF2B5EF4-FFF2-40B4-BE49-F238E27FC236}">
                <a16:creationId xmlns:a16="http://schemas.microsoft.com/office/drawing/2014/main" id="{AE7BB2E0-2627-C51F-2FF4-B3ECA5B254C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5145" r="7045"/>
          <a:stretch/>
        </p:blipFill>
        <p:spPr bwMode="auto">
          <a:xfrm>
            <a:off x="5458236" y="1174524"/>
            <a:ext cx="3601640" cy="19803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41994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88414-EF3D-BE11-A60E-CCE369E3EF31}"/>
              </a:ext>
            </a:extLst>
          </p:cNvPr>
          <p:cNvSpPr>
            <a:spLocks noGrp="1"/>
          </p:cNvSpPr>
          <p:nvPr>
            <p:ph type="title"/>
          </p:nvPr>
        </p:nvSpPr>
        <p:spPr/>
        <p:txBody>
          <a:bodyPr/>
          <a:lstStyle/>
          <a:p>
            <a:r>
              <a:rPr lang="en-US" dirty="0"/>
              <a:t>Resouces</a:t>
            </a:r>
          </a:p>
        </p:txBody>
      </p:sp>
      <p:sp>
        <p:nvSpPr>
          <p:cNvPr id="3" name="Text Placeholder 2">
            <a:extLst>
              <a:ext uri="{FF2B5EF4-FFF2-40B4-BE49-F238E27FC236}">
                <a16:creationId xmlns:a16="http://schemas.microsoft.com/office/drawing/2014/main" id="{E4A6C27F-0C19-FE71-F068-7CF87D365DCA}"/>
              </a:ext>
            </a:extLst>
          </p:cNvPr>
          <p:cNvSpPr>
            <a:spLocks noGrp="1"/>
          </p:cNvSpPr>
          <p:nvPr>
            <p:ph type="body" idx="1"/>
          </p:nvPr>
        </p:nvSpPr>
        <p:spPr>
          <a:xfrm>
            <a:off x="715100" y="1888050"/>
            <a:ext cx="7573022" cy="2479124"/>
          </a:xfrm>
        </p:spPr>
        <p:txBody>
          <a:bodyPr/>
          <a:lstStyle/>
          <a:p>
            <a:r>
              <a:rPr lang="en-US" b="1" i="0" dirty="0">
                <a:solidFill>
                  <a:srgbClr val="444444"/>
                </a:solidFill>
                <a:effectLst/>
                <a:latin typeface="Poppins" panose="00000500000000000000" pitchFamily="2" charset="0"/>
                <a:cs typeface="Poppins" panose="00000500000000000000" pitchFamily="2" charset="0"/>
              </a:rPr>
              <a:t>ACCESS Mental Health Connecticut</a:t>
            </a:r>
            <a:r>
              <a:rPr lang="en-US" b="0" i="0" dirty="0">
                <a:solidFill>
                  <a:srgbClr val="444444"/>
                </a:solidFill>
                <a:effectLst/>
                <a:latin typeface="Poppins" panose="00000500000000000000" pitchFamily="2" charset="0"/>
                <a:cs typeface="Poppins" panose="00000500000000000000" pitchFamily="2" charset="0"/>
              </a:rPr>
              <a:t> offers real-time psychiatric consultation to medical providers when patients present with mental health and substance use concerns. It is accessible to you and your patients, regardless of insurance. </a:t>
            </a:r>
            <a:r>
              <a:rPr lang="en-US" b="0" i="0" dirty="0" err="1">
                <a:solidFill>
                  <a:srgbClr val="444444"/>
                </a:solidFill>
                <a:effectLst/>
                <a:latin typeface="Poppins" panose="00000500000000000000" pitchFamily="2" charset="0"/>
                <a:cs typeface="Poppins" panose="00000500000000000000" pitchFamily="2" charset="0"/>
              </a:rPr>
              <a:t>Carelon</a:t>
            </a:r>
            <a:r>
              <a:rPr lang="en-US" b="0" i="0" dirty="0">
                <a:solidFill>
                  <a:srgbClr val="444444"/>
                </a:solidFill>
                <a:effectLst/>
                <a:latin typeface="Poppins" panose="00000500000000000000" pitchFamily="2" charset="0"/>
                <a:cs typeface="Poppins" panose="00000500000000000000" pitchFamily="2" charset="0"/>
              </a:rPr>
              <a:t> Behavioral Health’s program supports providers working with youth and perinatal women through community-focused expertise and resource coordination.​</a:t>
            </a:r>
          </a:p>
          <a:p>
            <a:endParaRPr lang="en-US" b="0" i="0" dirty="0">
              <a:solidFill>
                <a:srgbClr val="444444"/>
              </a:solidFill>
              <a:effectLst/>
              <a:latin typeface="Poppins" panose="00000500000000000000" pitchFamily="2" charset="0"/>
              <a:cs typeface="Poppins" panose="00000500000000000000" pitchFamily="2" charset="0"/>
            </a:endParaRPr>
          </a:p>
          <a:p>
            <a:r>
              <a:rPr lang="en-US" dirty="0">
                <a:latin typeface="Poppins" panose="00000500000000000000" pitchFamily="2" charset="0"/>
                <a:cs typeface="Poppins" panose="00000500000000000000" pitchFamily="2" charset="0"/>
              </a:rPr>
              <a:t>ACCESS Mental Health for Youth </a:t>
            </a:r>
          </a:p>
          <a:p>
            <a:r>
              <a:rPr lang="en-US" dirty="0">
                <a:latin typeface="Poppins" panose="00000500000000000000" pitchFamily="2" charset="0"/>
                <a:cs typeface="Poppins" panose="00000500000000000000" pitchFamily="2" charset="0"/>
              </a:rPr>
              <a:t>Pediatric and Family Care Providers</a:t>
            </a:r>
          </a:p>
          <a:p>
            <a:r>
              <a:rPr lang="en-US" dirty="0">
                <a:latin typeface="Poppins" panose="00000500000000000000" pitchFamily="2" charset="0"/>
                <a:cs typeface="Poppins" panose="00000500000000000000" pitchFamily="2" charset="0"/>
              </a:rPr>
              <a:t>Youth up to age 22, regardless of insurance</a:t>
            </a:r>
          </a:p>
          <a:p>
            <a:endParaRPr lang="en-US" dirty="0"/>
          </a:p>
        </p:txBody>
      </p:sp>
    </p:spTree>
    <p:extLst>
      <p:ext uri="{BB962C8B-B14F-4D97-AF65-F5344CB8AC3E}">
        <p14:creationId xmlns:p14="http://schemas.microsoft.com/office/powerpoint/2010/main" val="23433116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649"/>
        <p:cNvGrpSpPr/>
        <p:nvPr/>
      </p:nvGrpSpPr>
      <p:grpSpPr>
        <a:xfrm>
          <a:off x="0" y="0"/>
          <a:ext cx="0" cy="0"/>
          <a:chOff x="0" y="0"/>
          <a:chExt cx="0" cy="0"/>
        </a:xfrm>
      </p:grpSpPr>
      <p:sp>
        <p:nvSpPr>
          <p:cNvPr id="651" name="Google Shape;651;p39"/>
          <p:cNvSpPr txBox="1">
            <a:spLocks noGrp="1"/>
          </p:cNvSpPr>
          <p:nvPr>
            <p:ph type="body" idx="1"/>
          </p:nvPr>
        </p:nvSpPr>
        <p:spPr>
          <a:xfrm>
            <a:off x="466382" y="1211394"/>
            <a:ext cx="5693017" cy="2016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000" dirty="0">
                <a:solidFill>
                  <a:schemeClr val="dk1"/>
                </a:solidFill>
              </a:rPr>
              <a:t>Essential to treat comorbidities and use lowest number and dose of medications that is effective.</a:t>
            </a:r>
          </a:p>
          <a:p>
            <a:pPr marL="0" lvl="0" indent="0" algn="l" rtl="0">
              <a:spcBef>
                <a:spcPts val="0"/>
              </a:spcBef>
              <a:spcAft>
                <a:spcPts val="0"/>
              </a:spcAft>
              <a:buNone/>
            </a:pPr>
            <a:endParaRPr lang="en-US" sz="1000" dirty="0">
              <a:solidFill>
                <a:schemeClr val="dk1"/>
              </a:solidFill>
            </a:endParaRPr>
          </a:p>
          <a:p>
            <a:pPr marL="0" lvl="0" indent="0" algn="l" rtl="0">
              <a:spcBef>
                <a:spcPts val="0"/>
              </a:spcBef>
              <a:spcAft>
                <a:spcPts val="0"/>
              </a:spcAft>
              <a:buNone/>
            </a:pPr>
            <a:r>
              <a:rPr lang="en-US" sz="1000" dirty="0">
                <a:solidFill>
                  <a:schemeClr val="dk1"/>
                </a:solidFill>
              </a:rPr>
              <a:t>Evidence Based Psychotherapies:</a:t>
            </a:r>
          </a:p>
          <a:p>
            <a:pPr>
              <a:spcBef>
                <a:spcPts val="1000"/>
              </a:spcBef>
            </a:pPr>
            <a:r>
              <a:rPr lang="en-US" sz="1000" b="1" dirty="0">
                <a:solidFill>
                  <a:schemeClr val="dk1"/>
                </a:solidFill>
              </a:rPr>
              <a:t>Dialectical Behavioral Therapy (DBT) has greatest evidence base</a:t>
            </a:r>
            <a:r>
              <a:rPr lang="en-US" sz="1000" dirty="0">
                <a:solidFill>
                  <a:schemeClr val="dk1"/>
                </a:solidFill>
              </a:rPr>
              <a:t>, accepting two seemingly opposed truths</a:t>
            </a:r>
          </a:p>
          <a:p>
            <a:pPr>
              <a:spcBef>
                <a:spcPts val="1000"/>
              </a:spcBef>
            </a:pPr>
            <a:r>
              <a:rPr lang="en-US" sz="1000" dirty="0">
                <a:solidFill>
                  <a:schemeClr val="dk1"/>
                </a:solidFill>
              </a:rPr>
              <a:t>Dialectical Dimensions:</a:t>
            </a:r>
          </a:p>
          <a:p>
            <a:pPr lvl="1">
              <a:spcBef>
                <a:spcPts val="1000"/>
              </a:spcBef>
            </a:pPr>
            <a:r>
              <a:rPr lang="en-US" sz="1000" dirty="0">
                <a:solidFill>
                  <a:schemeClr val="dk1"/>
                </a:solidFill>
              </a:rPr>
              <a:t>Unrelenting Crises And Inhibited Grieving</a:t>
            </a:r>
          </a:p>
          <a:p>
            <a:pPr lvl="1">
              <a:spcBef>
                <a:spcPts val="1000"/>
              </a:spcBef>
            </a:pPr>
            <a:r>
              <a:rPr lang="en-US" sz="1000" dirty="0">
                <a:solidFill>
                  <a:schemeClr val="dk1"/>
                </a:solidFill>
              </a:rPr>
              <a:t>Emotional Vulnerability And Self Invalidation</a:t>
            </a:r>
          </a:p>
          <a:p>
            <a:pPr lvl="1">
              <a:spcBef>
                <a:spcPts val="1000"/>
              </a:spcBef>
            </a:pPr>
            <a:r>
              <a:rPr lang="en-US" sz="1000" dirty="0">
                <a:solidFill>
                  <a:schemeClr val="dk1"/>
                </a:solidFill>
              </a:rPr>
              <a:t>Active Passivity And Apparent Competence</a:t>
            </a:r>
          </a:p>
          <a:p>
            <a:pPr marL="457200" lvl="0" indent="-317500" algn="l" rtl="0">
              <a:spcBef>
                <a:spcPts val="1000"/>
              </a:spcBef>
              <a:spcAft>
                <a:spcPts val="0"/>
              </a:spcAft>
              <a:buSzPts val="1400"/>
              <a:buChar char="￭"/>
            </a:pPr>
            <a:r>
              <a:rPr lang="en-US" sz="1000" dirty="0">
                <a:solidFill>
                  <a:schemeClr val="dk1"/>
                </a:solidFill>
              </a:rPr>
              <a:t>Mentalization-Based Treatments (MBT)</a:t>
            </a:r>
          </a:p>
          <a:p>
            <a:pPr marL="457200" lvl="0" indent="-317500" algn="l" rtl="0">
              <a:spcBef>
                <a:spcPts val="1000"/>
              </a:spcBef>
              <a:spcAft>
                <a:spcPts val="0"/>
              </a:spcAft>
              <a:buSzPts val="1400"/>
              <a:buChar char="￭"/>
            </a:pPr>
            <a:r>
              <a:rPr lang="en-US" sz="1000" dirty="0">
                <a:solidFill>
                  <a:schemeClr val="dk1"/>
                </a:solidFill>
              </a:rPr>
              <a:t>Schema Focused Therapy (SFT)</a:t>
            </a:r>
          </a:p>
          <a:p>
            <a:pPr marL="457200" lvl="0" indent="-317500" algn="l" rtl="0">
              <a:spcBef>
                <a:spcPts val="1000"/>
              </a:spcBef>
              <a:spcAft>
                <a:spcPts val="0"/>
              </a:spcAft>
              <a:buSzPts val="1400"/>
              <a:buChar char="￭"/>
            </a:pPr>
            <a:r>
              <a:rPr lang="en-US" sz="1000" dirty="0">
                <a:solidFill>
                  <a:schemeClr val="dk1"/>
                </a:solidFill>
              </a:rPr>
              <a:t>Transference Focused Psychotherapy (TFT)</a:t>
            </a:r>
          </a:p>
          <a:p>
            <a:pPr marL="457200" lvl="0" indent="-317500" algn="l" rtl="0">
              <a:spcBef>
                <a:spcPts val="1000"/>
              </a:spcBef>
              <a:spcAft>
                <a:spcPts val="0"/>
              </a:spcAft>
              <a:buSzPts val="1400"/>
              <a:buChar char="￭"/>
            </a:pPr>
            <a:r>
              <a:rPr lang="en-US" sz="1000" dirty="0">
                <a:solidFill>
                  <a:schemeClr val="dk1"/>
                </a:solidFill>
              </a:rPr>
              <a:t>Systems Training For Emotional Predictability and Problem-solving (STEPPS)</a:t>
            </a:r>
          </a:p>
          <a:p>
            <a:pPr marL="457200" lvl="0" indent="-317500" algn="l" rtl="0">
              <a:spcBef>
                <a:spcPts val="1000"/>
              </a:spcBef>
              <a:spcAft>
                <a:spcPts val="0"/>
              </a:spcAft>
              <a:buSzPts val="1400"/>
              <a:buChar char="￭"/>
            </a:pPr>
            <a:endParaRPr lang="en-US" sz="1000" b="1" dirty="0">
              <a:solidFill>
                <a:schemeClr val="dk1"/>
              </a:solidFill>
            </a:endParaRPr>
          </a:p>
          <a:p>
            <a:pPr lvl="1">
              <a:spcBef>
                <a:spcPts val="1000"/>
              </a:spcBef>
            </a:pPr>
            <a:endParaRPr lang="en-US" sz="1000" dirty="0"/>
          </a:p>
          <a:p>
            <a:pPr lvl="1">
              <a:spcBef>
                <a:spcPts val="1000"/>
              </a:spcBef>
            </a:pPr>
            <a:endParaRPr lang="en" sz="1000" dirty="0">
              <a:solidFill>
                <a:schemeClr val="dk1"/>
              </a:solidFill>
            </a:endParaRPr>
          </a:p>
          <a:p>
            <a:pPr lvl="1">
              <a:spcBef>
                <a:spcPts val="1000"/>
              </a:spcBef>
            </a:pPr>
            <a:endParaRPr lang="en" sz="1000" dirty="0">
              <a:solidFill>
                <a:schemeClr val="dk1"/>
              </a:solidFill>
            </a:endParaRPr>
          </a:p>
        </p:txBody>
      </p:sp>
      <p:sp>
        <p:nvSpPr>
          <p:cNvPr id="652" name="Google Shape;652;p39"/>
          <p:cNvSpPr txBox="1">
            <a:spLocks noGrp="1"/>
          </p:cNvSpPr>
          <p:nvPr>
            <p:ph type="title"/>
          </p:nvPr>
        </p:nvSpPr>
        <p:spPr>
          <a:xfrm>
            <a:off x="466382" y="621016"/>
            <a:ext cx="4208700" cy="6489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2400" dirty="0"/>
              <a:t>Treatment Modalities</a:t>
            </a:r>
            <a:endParaRPr sz="2400" dirty="0"/>
          </a:p>
        </p:txBody>
      </p:sp>
      <p:grpSp>
        <p:nvGrpSpPr>
          <p:cNvPr id="653" name="Google Shape;653;p39"/>
          <p:cNvGrpSpPr/>
          <p:nvPr/>
        </p:nvGrpSpPr>
        <p:grpSpPr>
          <a:xfrm flipH="1">
            <a:off x="3051675" y="4734500"/>
            <a:ext cx="2860700" cy="252900"/>
            <a:chOff x="715063" y="1069800"/>
            <a:chExt cx="2860700" cy="252900"/>
          </a:xfrm>
        </p:grpSpPr>
        <p:sp>
          <p:nvSpPr>
            <p:cNvPr id="654" name="Google Shape;654;p39"/>
            <p:cNvSpPr/>
            <p:nvPr/>
          </p:nvSpPr>
          <p:spPr>
            <a:xfrm>
              <a:off x="1399263" y="1069800"/>
              <a:ext cx="2176500" cy="2529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 name="Google Shape;655;p39"/>
            <p:cNvSpPr/>
            <p:nvPr/>
          </p:nvSpPr>
          <p:spPr>
            <a:xfrm>
              <a:off x="715063" y="1069800"/>
              <a:ext cx="704100" cy="2529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3074" name="Picture 2" descr="Dialectical Behavioural Therapy | CW Therapy">
            <a:extLst>
              <a:ext uri="{FF2B5EF4-FFF2-40B4-BE49-F238E27FC236}">
                <a16:creationId xmlns:a16="http://schemas.microsoft.com/office/drawing/2014/main" id="{41BCC7D1-207B-1802-4008-BC296CF9338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86547" y="1463040"/>
            <a:ext cx="2144741" cy="21323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70183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649"/>
        <p:cNvGrpSpPr/>
        <p:nvPr/>
      </p:nvGrpSpPr>
      <p:grpSpPr>
        <a:xfrm>
          <a:off x="0" y="0"/>
          <a:ext cx="0" cy="0"/>
          <a:chOff x="0" y="0"/>
          <a:chExt cx="0" cy="0"/>
        </a:xfrm>
      </p:grpSpPr>
      <p:sp>
        <p:nvSpPr>
          <p:cNvPr id="651" name="Google Shape;651;p39"/>
          <p:cNvSpPr txBox="1">
            <a:spLocks noGrp="1"/>
          </p:cNvSpPr>
          <p:nvPr>
            <p:ph type="body" idx="1"/>
          </p:nvPr>
        </p:nvSpPr>
        <p:spPr>
          <a:xfrm>
            <a:off x="799225" y="1463769"/>
            <a:ext cx="7057300" cy="288146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000" dirty="0">
                <a:solidFill>
                  <a:schemeClr val="dk1"/>
                </a:solidFill>
              </a:rPr>
              <a:t>Images: </a:t>
            </a:r>
            <a:endParaRPr sz="1000" dirty="0">
              <a:solidFill>
                <a:schemeClr val="dk1"/>
              </a:solidFill>
            </a:endParaRPr>
          </a:p>
          <a:p>
            <a:pPr marL="457200" lvl="0" indent="-317500" algn="l" rtl="0">
              <a:spcBef>
                <a:spcPts val="0"/>
              </a:spcBef>
              <a:spcAft>
                <a:spcPts val="0"/>
              </a:spcAft>
              <a:buSzPts val="1400"/>
              <a:buChar char="￭"/>
            </a:pPr>
            <a:r>
              <a:rPr lang="en-US" sz="1000" dirty="0">
                <a:hlinkClick r:id="rId3"/>
              </a:rPr>
              <a:t>https://www.verywellmind.com/borderline-personality-disorder-4157266</a:t>
            </a:r>
            <a:endParaRPr lang="en-US" sz="1000" dirty="0"/>
          </a:p>
          <a:p>
            <a:pPr marL="457200" lvl="0" indent="-317500" algn="l" rtl="0">
              <a:spcBef>
                <a:spcPts val="0"/>
              </a:spcBef>
              <a:spcAft>
                <a:spcPts val="0"/>
              </a:spcAft>
              <a:buSzPts val="1400"/>
              <a:buChar char="￭"/>
            </a:pPr>
            <a:r>
              <a:rPr lang="en-US" sz="1000" dirty="0">
                <a:solidFill>
                  <a:schemeClr val="dk1"/>
                </a:solidFill>
                <a:hlinkClick r:id="rId4"/>
              </a:rPr>
              <a:t>https://www.vectorstock.com/royalty-free-vector/personality-disorder-concept-vector-42478457</a:t>
            </a:r>
            <a:endParaRPr lang="en-US" sz="1000" dirty="0">
              <a:solidFill>
                <a:schemeClr val="dk1"/>
              </a:solidFill>
            </a:endParaRPr>
          </a:p>
          <a:p>
            <a:pPr marL="457200" lvl="0" indent="-317500" algn="l" rtl="0">
              <a:spcBef>
                <a:spcPts val="0"/>
              </a:spcBef>
              <a:spcAft>
                <a:spcPts val="0"/>
              </a:spcAft>
              <a:buSzPts val="1400"/>
              <a:buChar char="￭"/>
            </a:pPr>
            <a:r>
              <a:rPr lang="en-US" sz="1000" dirty="0">
                <a:solidFill>
                  <a:schemeClr val="dk1"/>
                </a:solidFill>
                <a:hlinkClick r:id="rId5"/>
              </a:rPr>
              <a:t>https://cdni.iconscout.com/illustration/premium/thumb/personality-disorder-5253961-4391413.png</a:t>
            </a:r>
            <a:endParaRPr lang="en-US" sz="1000" dirty="0">
              <a:solidFill>
                <a:schemeClr val="dk1"/>
              </a:solidFill>
            </a:endParaRPr>
          </a:p>
          <a:p>
            <a:pPr marL="457200" lvl="0" indent="-317500" algn="l" rtl="0">
              <a:spcBef>
                <a:spcPts val="0"/>
              </a:spcBef>
              <a:spcAft>
                <a:spcPts val="0"/>
              </a:spcAft>
              <a:buSzPts val="1400"/>
              <a:buChar char="￭"/>
            </a:pPr>
            <a:r>
              <a:rPr lang="en-US" sz="1000" dirty="0">
                <a:solidFill>
                  <a:schemeClr val="dk1"/>
                </a:solidFill>
                <a:hlinkClick r:id="rId6"/>
              </a:rPr>
              <a:t>https://static.wixstatic.com/media/df5ee2_7524fc3f8d6b4d8f84822e1bca3f3d6c~mv2.png/v1/fill/w_347,h_345,al_c,q_85,usm_0.66_1.00_0.01,enc_auto/DBT.png</a:t>
            </a:r>
            <a:endParaRPr lang="en-US" sz="1000" dirty="0">
              <a:solidFill>
                <a:schemeClr val="dk1"/>
              </a:solidFill>
            </a:endParaRPr>
          </a:p>
          <a:p>
            <a:pPr marL="139700" lvl="0" indent="0" algn="l" rtl="0">
              <a:spcBef>
                <a:spcPts val="0"/>
              </a:spcBef>
              <a:spcAft>
                <a:spcPts val="0"/>
              </a:spcAft>
              <a:buSzPts val="1400"/>
              <a:buNone/>
            </a:pPr>
            <a:endParaRPr lang="en-US" sz="1000" dirty="0">
              <a:solidFill>
                <a:schemeClr val="dk1"/>
              </a:solidFill>
            </a:endParaRPr>
          </a:p>
          <a:p>
            <a:pPr marL="139700" lvl="0" indent="0" algn="l" rtl="0">
              <a:spcBef>
                <a:spcPts val="0"/>
              </a:spcBef>
              <a:spcAft>
                <a:spcPts val="0"/>
              </a:spcAft>
              <a:buSzPts val="1400"/>
              <a:buNone/>
            </a:pPr>
            <a:r>
              <a:rPr lang="en-US" sz="1000" dirty="0">
                <a:solidFill>
                  <a:schemeClr val="dk1"/>
                </a:solidFill>
              </a:rPr>
              <a:t>Citations:</a:t>
            </a:r>
          </a:p>
          <a:p>
            <a:pPr marL="139700" lvl="0" indent="0" algn="l" rtl="0">
              <a:spcBef>
                <a:spcPts val="0"/>
              </a:spcBef>
              <a:spcAft>
                <a:spcPts val="0"/>
              </a:spcAft>
              <a:buSzPts val="1400"/>
              <a:buNone/>
            </a:pPr>
            <a:r>
              <a:rPr lang="en-US" sz="1100" dirty="0" err="1"/>
              <a:t>Brüne</a:t>
            </a:r>
            <a:r>
              <a:rPr lang="en-US" sz="1100" dirty="0"/>
              <a:t>, M. (2016). Borderline Personality Disorder: Why ‘fast and furious’? </a:t>
            </a:r>
            <a:r>
              <a:rPr lang="en-US" sz="1100" i="1" dirty="0"/>
              <a:t>Evolution, Medicine, and Public Health</a:t>
            </a:r>
            <a:r>
              <a:rPr lang="en-US" sz="1100" dirty="0"/>
              <a:t>, (2016) 52-66. doi:10.1093/</a:t>
            </a:r>
            <a:r>
              <a:rPr lang="en-US" sz="1100" dirty="0" err="1"/>
              <a:t>emph</a:t>
            </a:r>
            <a:r>
              <a:rPr lang="en-US" sz="1100" dirty="0"/>
              <a:t>/eow002</a:t>
            </a:r>
            <a:endParaRPr lang="en-US" sz="1000" dirty="0">
              <a:solidFill>
                <a:schemeClr val="dk1"/>
              </a:solidFill>
            </a:endParaRPr>
          </a:p>
          <a:p>
            <a:pPr marL="139700" lvl="0" indent="0" algn="l" rtl="0">
              <a:spcBef>
                <a:spcPts val="0"/>
              </a:spcBef>
              <a:spcAft>
                <a:spcPts val="0"/>
              </a:spcAft>
              <a:buSzPts val="1400"/>
              <a:buNone/>
            </a:pPr>
            <a:endParaRPr lang="en-US" sz="1100" dirty="0"/>
          </a:p>
          <a:p>
            <a:pPr marL="139700" lvl="0" indent="0" algn="l" rtl="0">
              <a:spcBef>
                <a:spcPts val="0"/>
              </a:spcBef>
              <a:spcAft>
                <a:spcPts val="0"/>
              </a:spcAft>
              <a:buSzPts val="1400"/>
              <a:buNone/>
            </a:pPr>
            <a:r>
              <a:rPr lang="en-US" sz="1100" dirty="0"/>
              <a:t>Berk, M., et al. (2024). Remission, recovery, and relapse. </a:t>
            </a:r>
            <a:r>
              <a:rPr lang="en-US" sz="1100" i="1" dirty="0"/>
              <a:t>Journal of the American Academy of Child &amp; Adolescent Psychiatry</a:t>
            </a:r>
            <a:r>
              <a:rPr lang="en-US" sz="1100" dirty="0"/>
              <a:t>, 63(9), September 2024.</a:t>
            </a:r>
            <a:endParaRPr lang="en-US" sz="1000" dirty="0">
              <a:solidFill>
                <a:schemeClr val="dk1"/>
              </a:solidFill>
            </a:endParaRPr>
          </a:p>
          <a:p>
            <a:pPr marL="139700" lvl="0" indent="0" algn="l" rtl="0">
              <a:spcBef>
                <a:spcPts val="0"/>
              </a:spcBef>
              <a:spcAft>
                <a:spcPts val="0"/>
              </a:spcAft>
              <a:buSzPts val="1400"/>
              <a:buNone/>
            </a:pPr>
            <a:endParaRPr lang="en-US" sz="1000" dirty="0">
              <a:solidFill>
                <a:schemeClr val="dk1"/>
              </a:solidFill>
            </a:endParaRPr>
          </a:p>
          <a:p>
            <a:pPr marL="0" indent="0">
              <a:spcBef>
                <a:spcPts val="1000"/>
              </a:spcBef>
              <a:buNone/>
            </a:pPr>
            <a:r>
              <a:rPr lang="en-US" sz="1100" dirty="0"/>
              <a:t>   Ayer, L., et al. (2024). Emotional experiences and outcomes. </a:t>
            </a:r>
            <a:r>
              <a:rPr lang="en-US" sz="1100" i="1" dirty="0"/>
              <a:t>Journal of the American Academy of        Child &amp; Adolescent Psychiatry</a:t>
            </a:r>
            <a:r>
              <a:rPr lang="en-US" sz="1100" dirty="0"/>
              <a:t>, 63(9), September 2024.</a:t>
            </a:r>
            <a:endParaRPr sz="1000" dirty="0">
              <a:solidFill>
                <a:schemeClr val="dk1"/>
              </a:solidFill>
            </a:endParaRPr>
          </a:p>
        </p:txBody>
      </p:sp>
      <p:sp>
        <p:nvSpPr>
          <p:cNvPr id="652" name="Google Shape;652;p39"/>
          <p:cNvSpPr txBox="1">
            <a:spLocks noGrp="1"/>
          </p:cNvSpPr>
          <p:nvPr>
            <p:ph type="title"/>
          </p:nvPr>
        </p:nvSpPr>
        <p:spPr>
          <a:xfrm>
            <a:off x="652920" y="620234"/>
            <a:ext cx="4208700" cy="6489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2000" dirty="0"/>
              <a:t>Citations</a:t>
            </a:r>
            <a:endParaRPr sz="2000" dirty="0"/>
          </a:p>
        </p:txBody>
      </p:sp>
      <p:grpSp>
        <p:nvGrpSpPr>
          <p:cNvPr id="653" name="Google Shape;653;p39"/>
          <p:cNvGrpSpPr/>
          <p:nvPr/>
        </p:nvGrpSpPr>
        <p:grpSpPr>
          <a:xfrm flipH="1">
            <a:off x="3051675" y="4734500"/>
            <a:ext cx="2860700" cy="252900"/>
            <a:chOff x="715063" y="1069800"/>
            <a:chExt cx="2860700" cy="252900"/>
          </a:xfrm>
        </p:grpSpPr>
        <p:sp>
          <p:nvSpPr>
            <p:cNvPr id="654" name="Google Shape;654;p39"/>
            <p:cNvSpPr/>
            <p:nvPr/>
          </p:nvSpPr>
          <p:spPr>
            <a:xfrm>
              <a:off x="1399263" y="1069800"/>
              <a:ext cx="2176500" cy="2529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 name="Google Shape;655;p39"/>
            <p:cNvSpPr/>
            <p:nvPr/>
          </p:nvSpPr>
          <p:spPr>
            <a:xfrm>
              <a:off x="715063" y="1069800"/>
              <a:ext cx="704100" cy="2529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17277398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8"/>
        <p:cNvGrpSpPr/>
        <p:nvPr/>
      </p:nvGrpSpPr>
      <p:grpSpPr>
        <a:xfrm>
          <a:off x="0" y="0"/>
          <a:ext cx="0" cy="0"/>
          <a:chOff x="0" y="0"/>
          <a:chExt cx="0" cy="0"/>
        </a:xfrm>
      </p:grpSpPr>
      <p:sp>
        <p:nvSpPr>
          <p:cNvPr id="600" name="Google Shape;600;p35"/>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solidFill>
                  <a:schemeClr val="dk2"/>
                </a:solidFill>
              </a:rPr>
              <a:t>Table of Contents</a:t>
            </a:r>
            <a:endParaRPr dirty="0">
              <a:solidFill>
                <a:schemeClr val="dk2"/>
              </a:solidFill>
            </a:endParaRPr>
          </a:p>
        </p:txBody>
      </p:sp>
      <p:graphicFrame>
        <p:nvGraphicFramePr>
          <p:cNvPr id="601" name="Google Shape;601;p35"/>
          <p:cNvGraphicFramePr/>
          <p:nvPr>
            <p:extLst>
              <p:ext uri="{D42A27DB-BD31-4B8C-83A1-F6EECF244321}">
                <p14:modId xmlns:p14="http://schemas.microsoft.com/office/powerpoint/2010/main" val="723801993"/>
              </p:ext>
            </p:extLst>
          </p:nvPr>
        </p:nvGraphicFramePr>
        <p:xfrm>
          <a:off x="720000" y="1359565"/>
          <a:ext cx="6591541" cy="3083481"/>
        </p:xfrm>
        <a:graphic>
          <a:graphicData uri="http://schemas.openxmlformats.org/drawingml/2006/table">
            <a:tbl>
              <a:tblPr>
                <a:noFill/>
                <a:tableStyleId>{2B7746E4-9E6B-4DAE-A67C-813D2BE80A64}</a:tableStyleId>
              </a:tblPr>
              <a:tblGrid>
                <a:gridCol w="6591541">
                  <a:extLst>
                    <a:ext uri="{9D8B030D-6E8A-4147-A177-3AD203B41FA5}">
                      <a16:colId xmlns:a16="http://schemas.microsoft.com/office/drawing/2014/main" val="20000"/>
                    </a:ext>
                  </a:extLst>
                </a:gridCol>
              </a:tblGrid>
              <a:tr h="381000">
                <a:tc>
                  <a:txBody>
                    <a:bodyPr/>
                    <a:lstStyle/>
                    <a:p>
                      <a:pPr marL="0" lvl="0" indent="0" algn="l" rtl="0">
                        <a:spcBef>
                          <a:spcPts val="0"/>
                        </a:spcBef>
                        <a:spcAft>
                          <a:spcPts val="0"/>
                        </a:spcAft>
                        <a:buFont typeface="+mj-lt"/>
                        <a:buNone/>
                      </a:pPr>
                      <a:r>
                        <a:rPr lang="en" sz="1600" b="1" dirty="0">
                          <a:solidFill>
                            <a:schemeClr val="hlink"/>
                          </a:solidFill>
                          <a:uFill>
                            <a:noFill/>
                          </a:uFill>
                          <a:latin typeface="Poppins"/>
                          <a:ea typeface="Poppins"/>
                          <a:cs typeface="Poppins"/>
                          <a:sym typeface="Poppins"/>
                        </a:rPr>
                        <a:t>1. Definition  and Overview</a:t>
                      </a:r>
                      <a:endParaRPr sz="1600" b="1" dirty="0">
                        <a:solidFill>
                          <a:schemeClr val="dk1"/>
                        </a:solidFill>
                        <a:latin typeface="Poppins"/>
                        <a:ea typeface="Poppins"/>
                        <a:cs typeface="Poppins"/>
                        <a:sym typeface="Poppins"/>
                      </a:endParaRPr>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accent1"/>
                    </a:solidFill>
                  </a:tcPr>
                </a:tc>
                <a:extLst>
                  <a:ext uri="{0D108BD9-81ED-4DB2-BD59-A6C34878D82A}">
                    <a16:rowId xmlns:a16="http://schemas.microsoft.com/office/drawing/2014/main" val="10000"/>
                  </a:ext>
                </a:extLst>
              </a:tr>
              <a:tr h="416481">
                <a:tc>
                  <a:txBody>
                    <a:bodyPr/>
                    <a:lstStyle/>
                    <a:p>
                      <a:pPr marL="0" lvl="0" indent="0" algn="l" rtl="0">
                        <a:spcBef>
                          <a:spcPts val="0"/>
                        </a:spcBef>
                        <a:spcAft>
                          <a:spcPts val="0"/>
                        </a:spcAft>
                        <a:buFont typeface="+mj-lt"/>
                        <a:buNone/>
                      </a:pPr>
                      <a:r>
                        <a:rPr lang="en-US" sz="1600" b="1" kern="100" dirty="0">
                          <a:effectLst/>
                          <a:latin typeface="Poppins" panose="00000500000000000000" pitchFamily="2" charset="0"/>
                          <a:ea typeface="Aptos" panose="020B0004020202020204" pitchFamily="34" charset="0"/>
                          <a:cs typeface="Poppins" panose="00000500000000000000" pitchFamily="2" charset="0"/>
                        </a:rPr>
                        <a:t>2. Symptoms and Diagnostic Criteria</a:t>
                      </a:r>
                      <a:endParaRPr sz="1600" b="1" dirty="0">
                        <a:solidFill>
                          <a:schemeClr val="dk1"/>
                        </a:solidFill>
                        <a:latin typeface="Poppins" panose="00000500000000000000" pitchFamily="2" charset="0"/>
                        <a:ea typeface="Poppins"/>
                        <a:cs typeface="Poppins" panose="00000500000000000000" pitchFamily="2" charset="0"/>
                        <a:sym typeface="Poppins"/>
                      </a:endParaRPr>
                    </a:p>
                  </a:txBody>
                  <a:tcPr marL="91425" marR="91425" marT="0" marB="0" anchor="ctr">
                    <a:lnL w="9525" cap="flat" cmpd="sng">
                      <a:solidFill>
                        <a:schemeClr val="dk1"/>
                      </a:solidFill>
                      <a:prstDash val="solid"/>
                      <a:round/>
                      <a:headEnd type="none" w="sm" len="sm"/>
                      <a:tailEnd type="none" w="sm" len="sm"/>
                    </a:lnL>
                    <a:lnR w="9525" cap="flat" cmpd="sng" algn="ctr">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accent1"/>
                    </a:solidFill>
                  </a:tcPr>
                </a:tc>
                <a:extLst>
                  <a:ext uri="{0D108BD9-81ED-4DB2-BD59-A6C34878D82A}">
                    <a16:rowId xmlns:a16="http://schemas.microsoft.com/office/drawing/2014/main" val="766561579"/>
                  </a:ext>
                </a:extLst>
              </a:tr>
              <a:tr h="381000">
                <a:tc>
                  <a:txBody>
                    <a:bodyPr/>
                    <a:lstStyle/>
                    <a:p>
                      <a:pPr marL="0" lvl="0" indent="0" algn="l" rtl="0">
                        <a:spcBef>
                          <a:spcPts val="0"/>
                        </a:spcBef>
                        <a:spcAft>
                          <a:spcPts val="0"/>
                        </a:spcAft>
                        <a:buFont typeface="+mj-lt"/>
                        <a:buNone/>
                      </a:pPr>
                      <a:r>
                        <a:rPr lang="en-US" sz="1600" b="1" dirty="0">
                          <a:solidFill>
                            <a:schemeClr val="dk1"/>
                          </a:solidFill>
                          <a:latin typeface="Poppins"/>
                          <a:ea typeface="Poppins"/>
                          <a:cs typeface="Poppins"/>
                          <a:sym typeface="Poppins"/>
                        </a:rPr>
                        <a:t>3. Etiology and Contributing Factors</a:t>
                      </a:r>
                      <a:endParaRPr sz="1600" b="1" dirty="0">
                        <a:solidFill>
                          <a:schemeClr val="dk1"/>
                        </a:solidFill>
                        <a:latin typeface="Poppins"/>
                        <a:ea typeface="Poppins"/>
                        <a:cs typeface="Poppins"/>
                        <a:sym typeface="Poppins"/>
                      </a:endParaRPr>
                    </a:p>
                  </a:txBody>
                  <a:tcPr marL="91425" marR="91425" marT="0" marB="0" anchor="ctr">
                    <a:lnL w="9525" cap="flat" cmpd="sng">
                      <a:solidFill>
                        <a:schemeClr val="dk1"/>
                      </a:solidFill>
                      <a:prstDash val="solid"/>
                      <a:round/>
                      <a:headEnd type="none" w="sm" len="sm"/>
                      <a:tailEnd type="none" w="sm" len="sm"/>
                    </a:lnL>
                    <a:lnR w="9525" cap="flat" cmpd="sng" algn="ctr">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accent1"/>
                    </a:solidFill>
                  </a:tcPr>
                </a:tc>
                <a:extLst>
                  <a:ext uri="{0D108BD9-81ED-4DB2-BD59-A6C34878D82A}">
                    <a16:rowId xmlns:a16="http://schemas.microsoft.com/office/drawing/2014/main" val="478604551"/>
                  </a:ext>
                </a:extLst>
              </a:tr>
              <a:tr h="381000">
                <a:tc>
                  <a:txBody>
                    <a:bodyPr/>
                    <a:lstStyle/>
                    <a:p>
                      <a:pPr marL="0" lvl="0" indent="0" algn="l" rtl="0">
                        <a:spcBef>
                          <a:spcPts val="0"/>
                        </a:spcBef>
                        <a:spcAft>
                          <a:spcPts val="0"/>
                        </a:spcAft>
                        <a:buFont typeface="+mj-lt"/>
                        <a:buNone/>
                      </a:pPr>
                      <a:r>
                        <a:rPr lang="en-US" sz="1600" b="1" dirty="0">
                          <a:solidFill>
                            <a:schemeClr val="dk1"/>
                          </a:solidFill>
                          <a:latin typeface="Poppins"/>
                          <a:ea typeface="Poppins"/>
                          <a:cs typeface="Poppins"/>
                          <a:sym typeface="Poppins"/>
                        </a:rPr>
                        <a:t>4. Diagnosis in Adolescents</a:t>
                      </a:r>
                      <a:endParaRPr sz="1600" b="1" dirty="0">
                        <a:solidFill>
                          <a:schemeClr val="dk1"/>
                        </a:solidFill>
                        <a:latin typeface="Poppins"/>
                        <a:ea typeface="Poppins"/>
                        <a:cs typeface="Poppins"/>
                        <a:sym typeface="Poppins"/>
                      </a:endParaRPr>
                    </a:p>
                  </a:txBody>
                  <a:tcPr marL="91425" marR="91425" marT="0" marB="0" anchor="ctr">
                    <a:lnL w="9525" cap="flat" cmpd="sng">
                      <a:solidFill>
                        <a:schemeClr val="dk1"/>
                      </a:solidFill>
                      <a:prstDash val="solid"/>
                      <a:round/>
                      <a:headEnd type="none" w="sm" len="sm"/>
                      <a:tailEnd type="none" w="sm" len="sm"/>
                    </a:lnL>
                    <a:lnR w="9525" cap="flat" cmpd="sng" algn="ctr">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accent1"/>
                    </a:solidFill>
                  </a:tcPr>
                </a:tc>
                <a:extLst>
                  <a:ext uri="{0D108BD9-81ED-4DB2-BD59-A6C34878D82A}">
                    <a16:rowId xmlns:a16="http://schemas.microsoft.com/office/drawing/2014/main" val="4076135983"/>
                  </a:ext>
                </a:extLst>
              </a:tr>
              <a:tr h="381000">
                <a:tc>
                  <a:txBody>
                    <a:bodyPr/>
                    <a:lstStyle/>
                    <a:p>
                      <a:pPr marL="0" lvl="0" indent="0" algn="l" rtl="0">
                        <a:spcBef>
                          <a:spcPts val="0"/>
                        </a:spcBef>
                        <a:spcAft>
                          <a:spcPts val="0"/>
                        </a:spcAft>
                        <a:buFont typeface="+mj-lt"/>
                        <a:buNone/>
                      </a:pPr>
                      <a:r>
                        <a:rPr lang="en" sz="1600" b="1" dirty="0">
                          <a:solidFill>
                            <a:schemeClr val="hlink"/>
                          </a:solidFill>
                          <a:uFill>
                            <a:noFill/>
                          </a:uFill>
                          <a:latin typeface="Poppins"/>
                          <a:ea typeface="Poppins"/>
                          <a:cs typeface="Poppins"/>
                          <a:sym typeface="Poppins"/>
                        </a:rPr>
                        <a:t>5. Comorbidities</a:t>
                      </a:r>
                      <a:endParaRPr sz="1600" b="1" dirty="0">
                        <a:solidFill>
                          <a:schemeClr val="dk1"/>
                        </a:solidFill>
                        <a:latin typeface="Poppins"/>
                        <a:ea typeface="Poppins"/>
                        <a:cs typeface="Poppins"/>
                        <a:sym typeface="Poppins"/>
                      </a:endParaRPr>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accent1"/>
                    </a:solidFill>
                  </a:tcPr>
                </a:tc>
                <a:extLst>
                  <a:ext uri="{0D108BD9-81ED-4DB2-BD59-A6C34878D82A}">
                    <a16:rowId xmlns:a16="http://schemas.microsoft.com/office/drawing/2014/main" val="10001"/>
                  </a:ext>
                </a:extLst>
              </a:tr>
              <a:tr h="381000">
                <a:tc>
                  <a:txBody>
                    <a:bodyPr/>
                    <a:lstStyle/>
                    <a:p>
                      <a:pPr marL="0" lvl="0" indent="0" algn="l" rtl="0">
                        <a:spcBef>
                          <a:spcPts val="0"/>
                        </a:spcBef>
                        <a:spcAft>
                          <a:spcPts val="0"/>
                        </a:spcAft>
                        <a:buFont typeface="+mj-lt"/>
                        <a:buNone/>
                      </a:pPr>
                      <a:r>
                        <a:rPr lang="en" sz="1600" b="1" dirty="0">
                          <a:solidFill>
                            <a:schemeClr val="hlink"/>
                          </a:solidFill>
                          <a:uFill>
                            <a:noFill/>
                          </a:uFill>
                          <a:latin typeface="Poppins"/>
                          <a:ea typeface="Poppins"/>
                          <a:cs typeface="Poppins"/>
                          <a:sym typeface="Poppins"/>
                          <a:hlinkClick r:id="" action="ppaction://noaction"/>
                        </a:rPr>
                        <a:t>6. T</a:t>
                      </a:r>
                      <a:r>
                        <a:rPr lang="en" sz="1600" b="1" dirty="0">
                          <a:solidFill>
                            <a:schemeClr val="hlink"/>
                          </a:solidFill>
                          <a:uFill>
                            <a:noFill/>
                          </a:uFill>
                          <a:latin typeface="Poppins"/>
                          <a:ea typeface="Poppins"/>
                          <a:cs typeface="Poppins"/>
                          <a:sym typeface="Poppins"/>
                        </a:rPr>
                        <a:t>reatment Modalities</a:t>
                      </a:r>
                      <a:endParaRPr sz="1600" b="1" dirty="0">
                        <a:solidFill>
                          <a:schemeClr val="dk1"/>
                        </a:solidFill>
                        <a:latin typeface="Poppins"/>
                        <a:ea typeface="Poppins"/>
                        <a:cs typeface="Poppins"/>
                        <a:sym typeface="Poppins"/>
                      </a:endParaRPr>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accent1"/>
                    </a:solidFill>
                  </a:tcPr>
                </a:tc>
                <a:extLst>
                  <a:ext uri="{0D108BD9-81ED-4DB2-BD59-A6C34878D82A}">
                    <a16:rowId xmlns:a16="http://schemas.microsoft.com/office/drawing/2014/main" val="10002"/>
                  </a:ext>
                </a:extLst>
              </a:tr>
              <a:tr h="381000">
                <a:tc>
                  <a:txBody>
                    <a:bodyPr/>
                    <a:lstStyle/>
                    <a:p>
                      <a:pPr marL="0" lvl="0" indent="0" algn="l" rtl="0">
                        <a:spcBef>
                          <a:spcPts val="0"/>
                        </a:spcBef>
                        <a:spcAft>
                          <a:spcPts val="0"/>
                        </a:spcAft>
                        <a:buFont typeface="+mj-lt"/>
                        <a:buNone/>
                      </a:pPr>
                      <a:r>
                        <a:rPr lang="en" sz="1600" b="1" dirty="0">
                          <a:solidFill>
                            <a:schemeClr val="hlink"/>
                          </a:solidFill>
                          <a:uFill>
                            <a:noFill/>
                          </a:uFill>
                          <a:latin typeface="Poppins"/>
                          <a:ea typeface="Poppins"/>
                          <a:cs typeface="Poppins"/>
                          <a:sym typeface="Poppins"/>
                        </a:rPr>
                        <a:t>7. Overview of DBT</a:t>
                      </a:r>
                      <a:endParaRPr sz="1600" b="1" dirty="0">
                        <a:solidFill>
                          <a:schemeClr val="dk1"/>
                        </a:solidFill>
                        <a:latin typeface="Poppins"/>
                        <a:ea typeface="Poppins"/>
                        <a:cs typeface="Poppins"/>
                        <a:sym typeface="Poppins"/>
                      </a:endParaRPr>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accent1"/>
                    </a:solidFill>
                  </a:tcPr>
                </a:tc>
                <a:extLst>
                  <a:ext uri="{0D108BD9-81ED-4DB2-BD59-A6C34878D82A}">
                    <a16:rowId xmlns:a16="http://schemas.microsoft.com/office/drawing/2014/main" val="10003"/>
                  </a:ext>
                </a:extLst>
              </a:tr>
              <a:tr h="381000">
                <a:tc>
                  <a:txBody>
                    <a:bodyPr/>
                    <a:lstStyle/>
                    <a:p>
                      <a:pPr marL="0" lvl="0" indent="0" algn="l" rtl="0">
                        <a:spcBef>
                          <a:spcPts val="0"/>
                        </a:spcBef>
                        <a:spcAft>
                          <a:spcPts val="0"/>
                        </a:spcAft>
                        <a:buFont typeface="+mj-lt"/>
                        <a:buNone/>
                      </a:pPr>
                      <a:r>
                        <a:rPr lang="en" sz="1600" b="1" dirty="0">
                          <a:solidFill>
                            <a:schemeClr val="hlink"/>
                          </a:solidFill>
                          <a:uFill>
                            <a:noFill/>
                          </a:uFill>
                          <a:latin typeface="Poppins"/>
                          <a:ea typeface="Poppins"/>
                          <a:cs typeface="Poppins"/>
                          <a:sym typeface="Poppins"/>
                        </a:rPr>
                        <a:t>8. Conclusion and Q&amp;A</a:t>
                      </a:r>
                      <a:endParaRPr sz="1600" b="1" dirty="0">
                        <a:solidFill>
                          <a:schemeClr val="dk1"/>
                        </a:solidFill>
                        <a:latin typeface="Poppins"/>
                        <a:ea typeface="Poppins"/>
                        <a:cs typeface="Poppins"/>
                        <a:sym typeface="Poppins"/>
                      </a:endParaRPr>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accent1"/>
                    </a:soli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49"/>
        <p:cNvGrpSpPr/>
        <p:nvPr/>
      </p:nvGrpSpPr>
      <p:grpSpPr>
        <a:xfrm>
          <a:off x="0" y="0"/>
          <a:ext cx="0" cy="0"/>
          <a:chOff x="0" y="0"/>
          <a:chExt cx="0" cy="0"/>
        </a:xfrm>
      </p:grpSpPr>
      <p:sp>
        <p:nvSpPr>
          <p:cNvPr id="651" name="Google Shape;651;p39"/>
          <p:cNvSpPr txBox="1">
            <a:spLocks noGrp="1"/>
          </p:cNvSpPr>
          <p:nvPr>
            <p:ph type="body" idx="1"/>
          </p:nvPr>
        </p:nvSpPr>
        <p:spPr>
          <a:xfrm>
            <a:off x="623658" y="1683225"/>
            <a:ext cx="4208700" cy="2016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200" dirty="0">
                <a:solidFill>
                  <a:schemeClr val="dk1"/>
                </a:solidFill>
              </a:rPr>
              <a:t>First essential to define what is a personality disorder:</a:t>
            </a:r>
          </a:p>
          <a:p>
            <a:pPr marL="457200" lvl="0" indent="-317500" algn="l" rtl="0">
              <a:spcBef>
                <a:spcPts val="1000"/>
              </a:spcBef>
              <a:spcAft>
                <a:spcPts val="0"/>
              </a:spcAft>
              <a:buSzPts val="1400"/>
              <a:buChar char="￭"/>
            </a:pPr>
            <a:r>
              <a:rPr lang="en-US" sz="1200" dirty="0">
                <a:solidFill>
                  <a:schemeClr val="dk1"/>
                </a:solidFill>
              </a:rPr>
              <a:t>Personality is a set of </a:t>
            </a:r>
            <a:r>
              <a:rPr lang="en-US" sz="1200" b="1" dirty="0">
                <a:solidFill>
                  <a:schemeClr val="dk1"/>
                </a:solidFill>
              </a:rPr>
              <a:t>enduring</a:t>
            </a:r>
            <a:r>
              <a:rPr lang="en-US" sz="1200" dirty="0">
                <a:solidFill>
                  <a:schemeClr val="dk1"/>
                </a:solidFill>
              </a:rPr>
              <a:t> behavioral and mental traits  </a:t>
            </a:r>
          </a:p>
          <a:p>
            <a:pPr marL="457200" lvl="0" indent="-317500" algn="l" rtl="0">
              <a:spcBef>
                <a:spcPts val="1000"/>
              </a:spcBef>
              <a:spcAft>
                <a:spcPts val="0"/>
              </a:spcAft>
              <a:buSzPts val="1400"/>
              <a:buChar char="￭"/>
            </a:pPr>
            <a:r>
              <a:rPr lang="en-US" sz="1200" dirty="0">
                <a:solidFill>
                  <a:schemeClr val="dk1"/>
                </a:solidFill>
              </a:rPr>
              <a:t>Disorder occurs with </a:t>
            </a:r>
            <a:r>
              <a:rPr lang="en-US" sz="1200" b="1" dirty="0">
                <a:solidFill>
                  <a:schemeClr val="dk1"/>
                </a:solidFill>
              </a:rPr>
              <a:t>enduring maladaptive patterns</a:t>
            </a:r>
            <a:r>
              <a:rPr lang="en-US" sz="1200" dirty="0">
                <a:solidFill>
                  <a:schemeClr val="dk1"/>
                </a:solidFill>
              </a:rPr>
              <a:t> of behavior, cognition, and inner experience exhibited in </a:t>
            </a:r>
            <a:r>
              <a:rPr lang="en-US" sz="1200" b="1" dirty="0">
                <a:solidFill>
                  <a:schemeClr val="dk1"/>
                </a:solidFill>
              </a:rPr>
              <a:t>many contexts </a:t>
            </a:r>
            <a:r>
              <a:rPr lang="en-US" sz="1200" dirty="0">
                <a:solidFill>
                  <a:schemeClr val="dk1"/>
                </a:solidFill>
              </a:rPr>
              <a:t>and </a:t>
            </a:r>
            <a:r>
              <a:rPr lang="en-US" sz="1200" b="1" dirty="0">
                <a:solidFill>
                  <a:schemeClr val="dk1"/>
                </a:solidFill>
              </a:rPr>
              <a:t>deviating from an individual’s cultural norms</a:t>
            </a:r>
          </a:p>
          <a:p>
            <a:pPr marL="457200" lvl="0" indent="-317500" algn="l" rtl="0">
              <a:spcBef>
                <a:spcPts val="1000"/>
              </a:spcBef>
              <a:spcAft>
                <a:spcPts val="0"/>
              </a:spcAft>
              <a:buSzPts val="1400"/>
              <a:buChar char="￭"/>
            </a:pPr>
            <a:endParaRPr lang="en-US" sz="1000" b="1" dirty="0">
              <a:solidFill>
                <a:schemeClr val="dk1"/>
              </a:solidFill>
            </a:endParaRPr>
          </a:p>
          <a:p>
            <a:pPr lvl="1">
              <a:spcBef>
                <a:spcPts val="1000"/>
              </a:spcBef>
            </a:pPr>
            <a:endParaRPr lang="en-US" sz="1000" dirty="0"/>
          </a:p>
          <a:p>
            <a:pPr lvl="1">
              <a:spcBef>
                <a:spcPts val="1000"/>
              </a:spcBef>
            </a:pPr>
            <a:endParaRPr lang="en" sz="1000" dirty="0">
              <a:solidFill>
                <a:schemeClr val="dk1"/>
              </a:solidFill>
            </a:endParaRPr>
          </a:p>
          <a:p>
            <a:pPr lvl="1">
              <a:spcBef>
                <a:spcPts val="1000"/>
              </a:spcBef>
            </a:pPr>
            <a:endParaRPr lang="en" sz="1000" dirty="0">
              <a:solidFill>
                <a:schemeClr val="dk1"/>
              </a:solidFill>
            </a:endParaRPr>
          </a:p>
        </p:txBody>
      </p:sp>
      <p:sp>
        <p:nvSpPr>
          <p:cNvPr id="652" name="Google Shape;652;p39"/>
          <p:cNvSpPr txBox="1">
            <a:spLocks noGrp="1"/>
          </p:cNvSpPr>
          <p:nvPr>
            <p:ph type="title"/>
          </p:nvPr>
        </p:nvSpPr>
        <p:spPr>
          <a:xfrm>
            <a:off x="466382" y="621016"/>
            <a:ext cx="4208700" cy="6489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2400" dirty="0"/>
              <a:t>Basic Definitions</a:t>
            </a:r>
            <a:endParaRPr sz="2400" dirty="0"/>
          </a:p>
        </p:txBody>
      </p:sp>
      <p:grpSp>
        <p:nvGrpSpPr>
          <p:cNvPr id="653" name="Google Shape;653;p39"/>
          <p:cNvGrpSpPr/>
          <p:nvPr/>
        </p:nvGrpSpPr>
        <p:grpSpPr>
          <a:xfrm flipH="1">
            <a:off x="3051675" y="4734500"/>
            <a:ext cx="2860700" cy="252900"/>
            <a:chOff x="715063" y="1069800"/>
            <a:chExt cx="2860700" cy="252900"/>
          </a:xfrm>
        </p:grpSpPr>
        <p:sp>
          <p:nvSpPr>
            <p:cNvPr id="654" name="Google Shape;654;p39"/>
            <p:cNvSpPr/>
            <p:nvPr/>
          </p:nvSpPr>
          <p:spPr>
            <a:xfrm>
              <a:off x="1399263" y="1069800"/>
              <a:ext cx="2176500" cy="2529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 name="Google Shape;655;p39"/>
            <p:cNvSpPr/>
            <p:nvPr/>
          </p:nvSpPr>
          <p:spPr>
            <a:xfrm>
              <a:off x="715063" y="1069800"/>
              <a:ext cx="704100" cy="2529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4" name="Picture 3">
            <a:extLst>
              <a:ext uri="{FF2B5EF4-FFF2-40B4-BE49-F238E27FC236}">
                <a16:creationId xmlns:a16="http://schemas.microsoft.com/office/drawing/2014/main" id="{81A5B3D5-4C94-8141-5140-06FD46E868B7}"/>
              </a:ext>
            </a:extLst>
          </p:cNvPr>
          <p:cNvPicPr>
            <a:picLocks noChangeAspect="1"/>
          </p:cNvPicPr>
          <p:nvPr/>
        </p:nvPicPr>
        <p:blipFill>
          <a:blip r:embed="rId3"/>
          <a:stretch>
            <a:fillRect/>
          </a:stretch>
        </p:blipFill>
        <p:spPr>
          <a:xfrm>
            <a:off x="5403208" y="1449139"/>
            <a:ext cx="2941553" cy="2538560"/>
          </a:xfrm>
          <a:prstGeom prst="rect">
            <a:avLst/>
          </a:prstGeom>
        </p:spPr>
      </p:pic>
    </p:spTree>
    <p:extLst>
      <p:ext uri="{BB962C8B-B14F-4D97-AF65-F5344CB8AC3E}">
        <p14:creationId xmlns:p14="http://schemas.microsoft.com/office/powerpoint/2010/main" val="23097307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49"/>
        <p:cNvGrpSpPr/>
        <p:nvPr/>
      </p:nvGrpSpPr>
      <p:grpSpPr>
        <a:xfrm>
          <a:off x="0" y="0"/>
          <a:ext cx="0" cy="0"/>
          <a:chOff x="0" y="0"/>
          <a:chExt cx="0" cy="0"/>
        </a:xfrm>
      </p:grpSpPr>
      <p:sp>
        <p:nvSpPr>
          <p:cNvPr id="651" name="Google Shape;651;p39"/>
          <p:cNvSpPr txBox="1">
            <a:spLocks noGrp="1"/>
          </p:cNvSpPr>
          <p:nvPr>
            <p:ph type="body" idx="1"/>
          </p:nvPr>
        </p:nvSpPr>
        <p:spPr>
          <a:xfrm>
            <a:off x="466382" y="1317465"/>
            <a:ext cx="4208700" cy="2016300"/>
          </a:xfrm>
          <a:prstGeom prst="rect">
            <a:avLst/>
          </a:prstGeom>
        </p:spPr>
        <p:txBody>
          <a:bodyPr spcFirstLastPara="1" wrap="square" lIns="91425" tIns="91425" rIns="91425" bIns="91425" anchor="t" anchorCtr="0">
            <a:noAutofit/>
          </a:bodyPr>
          <a:lstStyle/>
          <a:p>
            <a:pPr>
              <a:spcBef>
                <a:spcPts val="1000"/>
              </a:spcBef>
            </a:pPr>
            <a:r>
              <a:rPr lang="en" sz="1000" dirty="0">
                <a:solidFill>
                  <a:schemeClr val="dk1"/>
                </a:solidFill>
              </a:rPr>
              <a:t>Personality structure primarily composed of instability and impulsivity</a:t>
            </a:r>
          </a:p>
          <a:p>
            <a:pPr>
              <a:spcBef>
                <a:spcPts val="1000"/>
              </a:spcBef>
            </a:pPr>
            <a:r>
              <a:rPr lang="en" sz="1000" dirty="0">
                <a:solidFill>
                  <a:schemeClr val="dk1"/>
                </a:solidFill>
              </a:rPr>
              <a:t>Driven by fear of </a:t>
            </a:r>
            <a:r>
              <a:rPr lang="en" sz="1000" b="1" dirty="0">
                <a:solidFill>
                  <a:schemeClr val="dk1"/>
                </a:solidFill>
              </a:rPr>
              <a:t>abandonment</a:t>
            </a:r>
          </a:p>
          <a:p>
            <a:pPr lvl="1">
              <a:spcBef>
                <a:spcPts val="1000"/>
              </a:spcBef>
            </a:pPr>
            <a:r>
              <a:rPr lang="en" sz="1000" dirty="0">
                <a:solidFill>
                  <a:schemeClr val="dk1"/>
                </a:solidFill>
              </a:rPr>
              <a:t>Extreme Instability: Relationships, Behaviors, Emotions, Sense of Self</a:t>
            </a:r>
          </a:p>
          <a:p>
            <a:pPr lvl="1">
              <a:spcBef>
                <a:spcPts val="1000"/>
              </a:spcBef>
            </a:pPr>
            <a:r>
              <a:rPr lang="en" sz="1000" dirty="0">
                <a:solidFill>
                  <a:schemeClr val="dk1"/>
                </a:solidFill>
              </a:rPr>
              <a:t>Impulsivity: </a:t>
            </a:r>
            <a:r>
              <a:rPr lang="en-US" sz="1000" dirty="0"/>
              <a:t>Suicide Attempts, Self Injurious Behavior, Substance Abuse, Sexual Promiscuity, Eating Behavior</a:t>
            </a:r>
          </a:p>
          <a:p>
            <a:pPr>
              <a:spcBef>
                <a:spcPts val="1000"/>
              </a:spcBef>
            </a:pPr>
            <a:r>
              <a:rPr lang="en-US" sz="1000" dirty="0"/>
              <a:t>Multiple factors including clinical underdiagnosis, stigma against BPD, and difficulty in finding DBT clinicians create unique challenges to proper treatment</a:t>
            </a:r>
          </a:p>
          <a:p>
            <a:pPr marL="139700" indent="0">
              <a:spcBef>
                <a:spcPts val="1000"/>
              </a:spcBef>
              <a:buNone/>
            </a:pPr>
            <a:endParaRPr lang="en-US" sz="1000" dirty="0"/>
          </a:p>
          <a:p>
            <a:pPr lvl="1">
              <a:spcBef>
                <a:spcPts val="1000"/>
              </a:spcBef>
            </a:pPr>
            <a:endParaRPr lang="en" sz="1000" dirty="0">
              <a:solidFill>
                <a:schemeClr val="dk1"/>
              </a:solidFill>
            </a:endParaRPr>
          </a:p>
          <a:p>
            <a:pPr lvl="1">
              <a:spcBef>
                <a:spcPts val="1000"/>
              </a:spcBef>
            </a:pPr>
            <a:endParaRPr lang="en" sz="1000" dirty="0">
              <a:solidFill>
                <a:schemeClr val="dk1"/>
              </a:solidFill>
            </a:endParaRPr>
          </a:p>
        </p:txBody>
      </p:sp>
      <p:sp>
        <p:nvSpPr>
          <p:cNvPr id="652" name="Google Shape;652;p39"/>
          <p:cNvSpPr txBox="1">
            <a:spLocks noGrp="1"/>
          </p:cNvSpPr>
          <p:nvPr>
            <p:ph type="title"/>
          </p:nvPr>
        </p:nvSpPr>
        <p:spPr>
          <a:xfrm>
            <a:off x="466382" y="621016"/>
            <a:ext cx="4208700" cy="6489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2400" dirty="0"/>
              <a:t>What is BPD?</a:t>
            </a:r>
            <a:endParaRPr sz="2400" dirty="0"/>
          </a:p>
        </p:txBody>
      </p:sp>
      <p:grpSp>
        <p:nvGrpSpPr>
          <p:cNvPr id="653" name="Google Shape;653;p39"/>
          <p:cNvGrpSpPr/>
          <p:nvPr/>
        </p:nvGrpSpPr>
        <p:grpSpPr>
          <a:xfrm flipH="1">
            <a:off x="3051675" y="4734500"/>
            <a:ext cx="2860700" cy="252900"/>
            <a:chOff x="715063" y="1069800"/>
            <a:chExt cx="2860700" cy="252900"/>
          </a:xfrm>
        </p:grpSpPr>
        <p:sp>
          <p:nvSpPr>
            <p:cNvPr id="654" name="Google Shape;654;p39"/>
            <p:cNvSpPr/>
            <p:nvPr/>
          </p:nvSpPr>
          <p:spPr>
            <a:xfrm>
              <a:off x="1399263" y="1069800"/>
              <a:ext cx="2176500" cy="2529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 name="Google Shape;655;p39"/>
            <p:cNvSpPr/>
            <p:nvPr/>
          </p:nvSpPr>
          <p:spPr>
            <a:xfrm>
              <a:off x="715063" y="1069800"/>
              <a:ext cx="704100" cy="2529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2" name="Picture 1">
            <a:extLst>
              <a:ext uri="{FF2B5EF4-FFF2-40B4-BE49-F238E27FC236}">
                <a16:creationId xmlns:a16="http://schemas.microsoft.com/office/drawing/2014/main" id="{A18F2D03-7195-1034-2219-1FA599CC2CBF}"/>
              </a:ext>
            </a:extLst>
          </p:cNvPr>
          <p:cNvPicPr>
            <a:picLocks noChangeAspect="1"/>
          </p:cNvPicPr>
          <p:nvPr/>
        </p:nvPicPr>
        <p:blipFill>
          <a:blip r:embed="rId3"/>
          <a:stretch>
            <a:fillRect/>
          </a:stretch>
        </p:blipFill>
        <p:spPr>
          <a:xfrm>
            <a:off x="5513468" y="1039992"/>
            <a:ext cx="3127705" cy="312770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31"/>
        <p:cNvGrpSpPr/>
        <p:nvPr/>
      </p:nvGrpSpPr>
      <p:grpSpPr>
        <a:xfrm>
          <a:off x="0" y="0"/>
          <a:ext cx="0" cy="0"/>
          <a:chOff x="0" y="0"/>
          <a:chExt cx="0" cy="0"/>
        </a:xfrm>
      </p:grpSpPr>
      <p:sp>
        <p:nvSpPr>
          <p:cNvPr id="932" name="Google Shape;932;p54"/>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Statistical Context</a:t>
            </a:r>
            <a:endParaRPr dirty="0"/>
          </a:p>
        </p:txBody>
      </p:sp>
      <p:sp>
        <p:nvSpPr>
          <p:cNvPr id="934" name="Google Shape;934;p54"/>
          <p:cNvSpPr txBox="1">
            <a:spLocks noGrp="1"/>
          </p:cNvSpPr>
          <p:nvPr>
            <p:ph type="subTitle" idx="2"/>
          </p:nvPr>
        </p:nvSpPr>
        <p:spPr>
          <a:xfrm>
            <a:off x="1210056" y="1874806"/>
            <a:ext cx="3607003" cy="572700"/>
          </a:xfrm>
          <a:prstGeom prst="rect">
            <a:avLst/>
          </a:prstGeom>
        </p:spPr>
        <p:txBody>
          <a:bodyPr spcFirstLastPara="1" wrap="square" lIns="91425" tIns="91425" rIns="91425" bIns="91425" anchor="t" anchorCtr="0">
            <a:noAutofit/>
          </a:bodyPr>
          <a:lstStyle/>
          <a:p>
            <a:pPr lvl="1"/>
            <a:r>
              <a:rPr lang="en-US" sz="1200" dirty="0"/>
              <a:t>Prevalence among Adolescents: 3%</a:t>
            </a:r>
          </a:p>
        </p:txBody>
      </p:sp>
      <p:sp>
        <p:nvSpPr>
          <p:cNvPr id="936" name="Google Shape;936;p54"/>
          <p:cNvSpPr txBox="1">
            <a:spLocks noGrp="1"/>
          </p:cNvSpPr>
          <p:nvPr>
            <p:ph type="subTitle" idx="4"/>
          </p:nvPr>
        </p:nvSpPr>
        <p:spPr>
          <a:xfrm>
            <a:off x="5200248" y="1836672"/>
            <a:ext cx="3830366" cy="572700"/>
          </a:xfrm>
          <a:prstGeom prst="rect">
            <a:avLst/>
          </a:prstGeom>
        </p:spPr>
        <p:txBody>
          <a:bodyPr spcFirstLastPara="1" wrap="square" lIns="91425" tIns="91425" rIns="91425" bIns="91425" anchor="t" anchorCtr="0">
            <a:noAutofit/>
          </a:bodyPr>
          <a:lstStyle/>
          <a:p>
            <a:pPr lvl="1"/>
            <a:r>
              <a:rPr lang="en-US" sz="1200" dirty="0"/>
              <a:t>Suicidal Adolescents in the ER: 78%</a:t>
            </a:r>
          </a:p>
        </p:txBody>
      </p:sp>
      <p:sp>
        <p:nvSpPr>
          <p:cNvPr id="938" name="Google Shape;938;p54"/>
          <p:cNvSpPr txBox="1">
            <a:spLocks noGrp="1"/>
          </p:cNvSpPr>
          <p:nvPr>
            <p:ph type="subTitle" idx="6"/>
          </p:nvPr>
        </p:nvSpPr>
        <p:spPr>
          <a:xfrm>
            <a:off x="1770951" y="3171583"/>
            <a:ext cx="2438636" cy="572700"/>
          </a:xfrm>
          <a:prstGeom prst="rect">
            <a:avLst/>
          </a:prstGeom>
        </p:spPr>
        <p:txBody>
          <a:bodyPr spcFirstLastPara="1" wrap="square" lIns="91425" tIns="91425" rIns="91425" bIns="91425" anchor="t" anchorCtr="0">
            <a:noAutofit/>
          </a:bodyPr>
          <a:lstStyle/>
          <a:p>
            <a:pPr lvl="1"/>
            <a:r>
              <a:rPr lang="en-US" sz="1200" dirty="0"/>
              <a:t>Outpatient Clinic: 11%</a:t>
            </a:r>
          </a:p>
        </p:txBody>
      </p:sp>
      <p:sp>
        <p:nvSpPr>
          <p:cNvPr id="940" name="Google Shape;940;p54"/>
          <p:cNvSpPr txBox="1">
            <a:spLocks noGrp="1"/>
          </p:cNvSpPr>
          <p:nvPr>
            <p:ph type="subTitle" idx="8"/>
          </p:nvPr>
        </p:nvSpPr>
        <p:spPr>
          <a:xfrm>
            <a:off x="5353630" y="3171583"/>
            <a:ext cx="3115950" cy="572700"/>
          </a:xfrm>
          <a:prstGeom prst="rect">
            <a:avLst/>
          </a:prstGeom>
        </p:spPr>
        <p:txBody>
          <a:bodyPr spcFirstLastPara="1" wrap="square" lIns="91425" tIns="91425" rIns="91425" bIns="91425" anchor="t" anchorCtr="0">
            <a:noAutofit/>
          </a:bodyPr>
          <a:lstStyle/>
          <a:p>
            <a:pPr lvl="1"/>
            <a:r>
              <a:rPr lang="en-US" sz="1200" dirty="0"/>
              <a:t>Duration Criteria: One Year</a:t>
            </a:r>
          </a:p>
        </p:txBody>
      </p:sp>
      <p:sp>
        <p:nvSpPr>
          <p:cNvPr id="941" name="Google Shape;941;p54"/>
          <p:cNvSpPr/>
          <p:nvPr/>
        </p:nvSpPr>
        <p:spPr>
          <a:xfrm rot="-5400000">
            <a:off x="946800" y="1759063"/>
            <a:ext cx="891600" cy="7041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 name="Google Shape;942;p54"/>
          <p:cNvSpPr/>
          <p:nvPr/>
        </p:nvSpPr>
        <p:spPr>
          <a:xfrm rot="-5400000">
            <a:off x="5027400" y="1759063"/>
            <a:ext cx="891600" cy="7041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3" name="Google Shape;943;p54"/>
          <p:cNvSpPr/>
          <p:nvPr/>
        </p:nvSpPr>
        <p:spPr>
          <a:xfrm rot="-5400000">
            <a:off x="946800" y="3079438"/>
            <a:ext cx="891600" cy="7041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4" name="Google Shape;944;p54"/>
          <p:cNvSpPr/>
          <p:nvPr/>
        </p:nvSpPr>
        <p:spPr>
          <a:xfrm rot="-5400000">
            <a:off x="5027400" y="3079438"/>
            <a:ext cx="891600" cy="7041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45" name="Google Shape;945;p54"/>
          <p:cNvGrpSpPr/>
          <p:nvPr/>
        </p:nvGrpSpPr>
        <p:grpSpPr>
          <a:xfrm>
            <a:off x="1167195" y="1915454"/>
            <a:ext cx="450811" cy="391317"/>
            <a:chOff x="-28462125" y="3199700"/>
            <a:chExt cx="298550" cy="259150"/>
          </a:xfrm>
        </p:grpSpPr>
        <p:sp>
          <p:nvSpPr>
            <p:cNvPr id="946" name="Google Shape;946;p54"/>
            <p:cNvSpPr/>
            <p:nvPr/>
          </p:nvSpPr>
          <p:spPr>
            <a:xfrm>
              <a:off x="-28459750" y="3284775"/>
              <a:ext cx="296175" cy="104775"/>
            </a:xfrm>
            <a:custGeom>
              <a:avLst/>
              <a:gdLst/>
              <a:ahLst/>
              <a:cxnLst/>
              <a:rect l="l" t="t" r="r" b="b"/>
              <a:pathLst>
                <a:path w="11847" h="4191" extrusionOk="0">
                  <a:moveTo>
                    <a:pt x="5230" y="0"/>
                  </a:moveTo>
                  <a:cubicBezTo>
                    <a:pt x="5073" y="0"/>
                    <a:pt x="4947" y="63"/>
                    <a:pt x="4915" y="189"/>
                  </a:cubicBezTo>
                  <a:lnTo>
                    <a:pt x="4096" y="2080"/>
                  </a:lnTo>
                  <a:lnTo>
                    <a:pt x="347" y="2080"/>
                  </a:lnTo>
                  <a:cubicBezTo>
                    <a:pt x="158" y="2080"/>
                    <a:pt x="0" y="2237"/>
                    <a:pt x="0" y="2426"/>
                  </a:cubicBezTo>
                  <a:cubicBezTo>
                    <a:pt x="0" y="2615"/>
                    <a:pt x="158" y="2773"/>
                    <a:pt x="347" y="2773"/>
                  </a:cubicBezTo>
                  <a:lnTo>
                    <a:pt x="4316" y="2773"/>
                  </a:lnTo>
                  <a:cubicBezTo>
                    <a:pt x="4411" y="2773"/>
                    <a:pt x="4505" y="2710"/>
                    <a:pt x="4600" y="2584"/>
                  </a:cubicBezTo>
                  <a:lnTo>
                    <a:pt x="5199" y="1292"/>
                  </a:lnTo>
                  <a:lnTo>
                    <a:pt x="6238" y="3970"/>
                  </a:lnTo>
                  <a:cubicBezTo>
                    <a:pt x="6301" y="4096"/>
                    <a:pt x="6396" y="4159"/>
                    <a:pt x="6522" y="4191"/>
                  </a:cubicBezTo>
                  <a:lnTo>
                    <a:pt x="6553" y="4191"/>
                  </a:lnTo>
                  <a:cubicBezTo>
                    <a:pt x="6679" y="4191"/>
                    <a:pt x="6805" y="4127"/>
                    <a:pt x="6868" y="4033"/>
                  </a:cubicBezTo>
                  <a:lnTo>
                    <a:pt x="7624" y="2836"/>
                  </a:lnTo>
                  <a:lnTo>
                    <a:pt x="11500" y="2836"/>
                  </a:lnTo>
                  <a:cubicBezTo>
                    <a:pt x="11689" y="2836"/>
                    <a:pt x="11846" y="2678"/>
                    <a:pt x="11846" y="2458"/>
                  </a:cubicBezTo>
                  <a:cubicBezTo>
                    <a:pt x="11846" y="2269"/>
                    <a:pt x="11689" y="2111"/>
                    <a:pt x="11500" y="2111"/>
                  </a:cubicBezTo>
                  <a:lnTo>
                    <a:pt x="7435" y="2111"/>
                  </a:lnTo>
                  <a:cubicBezTo>
                    <a:pt x="7309" y="2111"/>
                    <a:pt x="7183" y="2206"/>
                    <a:pt x="7120" y="2269"/>
                  </a:cubicBezTo>
                  <a:lnTo>
                    <a:pt x="6648" y="3056"/>
                  </a:lnTo>
                  <a:lnTo>
                    <a:pt x="5545" y="221"/>
                  </a:lnTo>
                  <a:cubicBezTo>
                    <a:pt x="5514" y="95"/>
                    <a:pt x="5388" y="0"/>
                    <a:pt x="523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 name="Google Shape;947;p54"/>
            <p:cNvSpPr/>
            <p:nvPr/>
          </p:nvSpPr>
          <p:spPr>
            <a:xfrm>
              <a:off x="-28462125" y="3199700"/>
              <a:ext cx="295400" cy="125275"/>
            </a:xfrm>
            <a:custGeom>
              <a:avLst/>
              <a:gdLst/>
              <a:ahLst/>
              <a:cxnLst/>
              <a:rect l="l" t="t" r="r" b="b"/>
              <a:pathLst>
                <a:path w="11816" h="5011" extrusionOk="0">
                  <a:moveTo>
                    <a:pt x="3151" y="1"/>
                  </a:moveTo>
                  <a:cubicBezTo>
                    <a:pt x="1387" y="1"/>
                    <a:pt x="1" y="1419"/>
                    <a:pt x="1" y="3277"/>
                  </a:cubicBezTo>
                  <a:cubicBezTo>
                    <a:pt x="1" y="3876"/>
                    <a:pt x="158" y="4349"/>
                    <a:pt x="442" y="4821"/>
                  </a:cubicBezTo>
                  <a:lnTo>
                    <a:pt x="3655" y="4821"/>
                  </a:lnTo>
                  <a:lnTo>
                    <a:pt x="4285" y="3340"/>
                  </a:lnTo>
                  <a:cubicBezTo>
                    <a:pt x="4443" y="2994"/>
                    <a:pt x="4821" y="2773"/>
                    <a:pt x="5199" y="2710"/>
                  </a:cubicBezTo>
                  <a:cubicBezTo>
                    <a:pt x="5672" y="2710"/>
                    <a:pt x="6018" y="2994"/>
                    <a:pt x="6176" y="3403"/>
                  </a:cubicBezTo>
                  <a:lnTo>
                    <a:pt x="6806" y="5010"/>
                  </a:lnTo>
                  <a:cubicBezTo>
                    <a:pt x="6963" y="4884"/>
                    <a:pt x="7215" y="4821"/>
                    <a:pt x="7404" y="4821"/>
                  </a:cubicBezTo>
                  <a:lnTo>
                    <a:pt x="11374" y="4821"/>
                  </a:lnTo>
                  <a:cubicBezTo>
                    <a:pt x="11626" y="4349"/>
                    <a:pt x="11815" y="3813"/>
                    <a:pt x="11815" y="3277"/>
                  </a:cubicBezTo>
                  <a:cubicBezTo>
                    <a:pt x="11815" y="1419"/>
                    <a:pt x="10429" y="1"/>
                    <a:pt x="8665" y="1"/>
                  </a:cubicBezTo>
                  <a:cubicBezTo>
                    <a:pt x="7247" y="1"/>
                    <a:pt x="6396" y="977"/>
                    <a:pt x="5924" y="1860"/>
                  </a:cubicBezTo>
                  <a:cubicBezTo>
                    <a:pt x="5451" y="977"/>
                    <a:pt x="4537" y="1"/>
                    <a:pt x="315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 name="Google Shape;948;p54"/>
            <p:cNvSpPr/>
            <p:nvPr/>
          </p:nvSpPr>
          <p:spPr>
            <a:xfrm>
              <a:off x="-28405400" y="3360375"/>
              <a:ext cx="186675" cy="98475"/>
            </a:xfrm>
            <a:custGeom>
              <a:avLst/>
              <a:gdLst/>
              <a:ahLst/>
              <a:cxnLst/>
              <a:rect l="l" t="t" r="r" b="b"/>
              <a:pathLst>
                <a:path w="7467" h="3939" extrusionOk="0">
                  <a:moveTo>
                    <a:pt x="2962" y="1"/>
                  </a:moveTo>
                  <a:cubicBezTo>
                    <a:pt x="2773" y="284"/>
                    <a:pt x="2458" y="442"/>
                    <a:pt x="2111" y="442"/>
                  </a:cubicBezTo>
                  <a:lnTo>
                    <a:pt x="0" y="442"/>
                  </a:lnTo>
                  <a:cubicBezTo>
                    <a:pt x="158" y="599"/>
                    <a:pt x="347" y="757"/>
                    <a:pt x="536" y="914"/>
                  </a:cubicBezTo>
                  <a:cubicBezTo>
                    <a:pt x="1449" y="1734"/>
                    <a:pt x="2426" y="2647"/>
                    <a:pt x="3434" y="3813"/>
                  </a:cubicBezTo>
                  <a:cubicBezTo>
                    <a:pt x="3529" y="3907"/>
                    <a:pt x="3592" y="3939"/>
                    <a:pt x="3718" y="3939"/>
                  </a:cubicBezTo>
                  <a:cubicBezTo>
                    <a:pt x="3844" y="3939"/>
                    <a:pt x="3907" y="3907"/>
                    <a:pt x="4001" y="3813"/>
                  </a:cubicBezTo>
                  <a:cubicBezTo>
                    <a:pt x="4978" y="2584"/>
                    <a:pt x="6018" y="1734"/>
                    <a:pt x="6900" y="914"/>
                  </a:cubicBezTo>
                  <a:cubicBezTo>
                    <a:pt x="7120" y="757"/>
                    <a:pt x="7278" y="599"/>
                    <a:pt x="7467" y="442"/>
                  </a:cubicBezTo>
                  <a:lnTo>
                    <a:pt x="5860" y="442"/>
                  </a:lnTo>
                  <a:lnTo>
                    <a:pt x="5293" y="1324"/>
                  </a:lnTo>
                  <a:cubicBezTo>
                    <a:pt x="5104" y="1639"/>
                    <a:pt x="4789" y="1860"/>
                    <a:pt x="4379" y="1860"/>
                  </a:cubicBezTo>
                  <a:lnTo>
                    <a:pt x="4316" y="1860"/>
                  </a:lnTo>
                  <a:cubicBezTo>
                    <a:pt x="3907" y="1797"/>
                    <a:pt x="3592" y="1576"/>
                    <a:pt x="3434" y="1167"/>
                  </a:cubicBezTo>
                  <a:lnTo>
                    <a:pt x="2962"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49" name="Google Shape;949;p54"/>
          <p:cNvGrpSpPr/>
          <p:nvPr/>
        </p:nvGrpSpPr>
        <p:grpSpPr>
          <a:xfrm>
            <a:off x="5247797" y="1886917"/>
            <a:ext cx="450807" cy="448390"/>
            <a:chOff x="-24353075" y="3891250"/>
            <a:chExt cx="293800" cy="292225"/>
          </a:xfrm>
        </p:grpSpPr>
        <p:sp>
          <p:nvSpPr>
            <p:cNvPr id="950" name="Google Shape;950;p54"/>
            <p:cNvSpPr/>
            <p:nvPr/>
          </p:nvSpPr>
          <p:spPr>
            <a:xfrm>
              <a:off x="-24251475" y="4012525"/>
              <a:ext cx="88225" cy="65400"/>
            </a:xfrm>
            <a:custGeom>
              <a:avLst/>
              <a:gdLst/>
              <a:ahLst/>
              <a:cxnLst/>
              <a:rect l="l" t="t" r="r" b="b"/>
              <a:pathLst>
                <a:path w="3529" h="2616" extrusionOk="0">
                  <a:moveTo>
                    <a:pt x="725" y="1"/>
                  </a:moveTo>
                  <a:cubicBezTo>
                    <a:pt x="315" y="1"/>
                    <a:pt x="0" y="347"/>
                    <a:pt x="0" y="725"/>
                  </a:cubicBezTo>
                  <a:cubicBezTo>
                    <a:pt x="0" y="1356"/>
                    <a:pt x="1040" y="2049"/>
                    <a:pt x="1733" y="2616"/>
                  </a:cubicBezTo>
                  <a:cubicBezTo>
                    <a:pt x="2458" y="2017"/>
                    <a:pt x="3466" y="1356"/>
                    <a:pt x="3466" y="725"/>
                  </a:cubicBezTo>
                  <a:cubicBezTo>
                    <a:pt x="3529" y="410"/>
                    <a:pt x="3277" y="1"/>
                    <a:pt x="2804" y="1"/>
                  </a:cubicBezTo>
                  <a:cubicBezTo>
                    <a:pt x="2300" y="1"/>
                    <a:pt x="2111" y="599"/>
                    <a:pt x="2111" y="599"/>
                  </a:cubicBezTo>
                  <a:cubicBezTo>
                    <a:pt x="2063" y="745"/>
                    <a:pt x="1906" y="824"/>
                    <a:pt x="1753" y="824"/>
                  </a:cubicBezTo>
                  <a:cubicBezTo>
                    <a:pt x="1607" y="824"/>
                    <a:pt x="1464" y="753"/>
                    <a:pt x="1418" y="599"/>
                  </a:cubicBezTo>
                  <a:cubicBezTo>
                    <a:pt x="1418" y="568"/>
                    <a:pt x="1229" y="1"/>
                    <a:pt x="72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 name="Google Shape;951;p54"/>
            <p:cNvSpPr/>
            <p:nvPr/>
          </p:nvSpPr>
          <p:spPr>
            <a:xfrm>
              <a:off x="-24353075" y="3891250"/>
              <a:ext cx="293800" cy="292225"/>
            </a:xfrm>
            <a:custGeom>
              <a:avLst/>
              <a:gdLst/>
              <a:ahLst/>
              <a:cxnLst/>
              <a:rect l="l" t="t" r="r" b="b"/>
              <a:pathLst>
                <a:path w="11752" h="11689" extrusionOk="0">
                  <a:moveTo>
                    <a:pt x="6837" y="4159"/>
                  </a:moveTo>
                  <a:cubicBezTo>
                    <a:pt x="7624" y="4159"/>
                    <a:pt x="8223" y="4789"/>
                    <a:pt x="8223" y="5576"/>
                  </a:cubicBezTo>
                  <a:cubicBezTo>
                    <a:pt x="8254" y="6616"/>
                    <a:pt x="7309" y="7183"/>
                    <a:pt x="6049" y="8223"/>
                  </a:cubicBezTo>
                  <a:cubicBezTo>
                    <a:pt x="5986" y="8286"/>
                    <a:pt x="5907" y="8317"/>
                    <a:pt x="5829" y="8317"/>
                  </a:cubicBezTo>
                  <a:cubicBezTo>
                    <a:pt x="5750" y="8317"/>
                    <a:pt x="5671" y="8286"/>
                    <a:pt x="5608" y="8223"/>
                  </a:cubicBezTo>
                  <a:cubicBezTo>
                    <a:pt x="4348" y="7183"/>
                    <a:pt x="3403" y="6585"/>
                    <a:pt x="3403" y="5576"/>
                  </a:cubicBezTo>
                  <a:cubicBezTo>
                    <a:pt x="3403" y="4789"/>
                    <a:pt x="4033" y="4159"/>
                    <a:pt x="4789" y="4159"/>
                  </a:cubicBezTo>
                  <a:cubicBezTo>
                    <a:pt x="5293" y="4159"/>
                    <a:pt x="5608" y="4411"/>
                    <a:pt x="5797" y="4663"/>
                  </a:cubicBezTo>
                  <a:cubicBezTo>
                    <a:pt x="6018" y="4411"/>
                    <a:pt x="6364" y="4159"/>
                    <a:pt x="6837" y="4159"/>
                  </a:cubicBezTo>
                  <a:close/>
                  <a:moveTo>
                    <a:pt x="4474" y="0"/>
                  </a:moveTo>
                  <a:cubicBezTo>
                    <a:pt x="3875" y="0"/>
                    <a:pt x="3466" y="473"/>
                    <a:pt x="3466" y="1008"/>
                  </a:cubicBezTo>
                  <a:lnTo>
                    <a:pt x="3466" y="3466"/>
                  </a:lnTo>
                  <a:lnTo>
                    <a:pt x="1008" y="3466"/>
                  </a:lnTo>
                  <a:cubicBezTo>
                    <a:pt x="410" y="3466"/>
                    <a:pt x="0" y="3938"/>
                    <a:pt x="0" y="4474"/>
                  </a:cubicBezTo>
                  <a:lnTo>
                    <a:pt x="0" y="7246"/>
                  </a:lnTo>
                  <a:cubicBezTo>
                    <a:pt x="0" y="7813"/>
                    <a:pt x="473" y="8254"/>
                    <a:pt x="1008" y="8254"/>
                  </a:cubicBezTo>
                  <a:lnTo>
                    <a:pt x="3466" y="8254"/>
                  </a:lnTo>
                  <a:lnTo>
                    <a:pt x="3466" y="10649"/>
                  </a:lnTo>
                  <a:cubicBezTo>
                    <a:pt x="3466" y="11247"/>
                    <a:pt x="3938" y="11688"/>
                    <a:pt x="4474" y="11688"/>
                  </a:cubicBezTo>
                  <a:lnTo>
                    <a:pt x="7246" y="11688"/>
                  </a:lnTo>
                  <a:cubicBezTo>
                    <a:pt x="7813" y="11688"/>
                    <a:pt x="8254" y="11216"/>
                    <a:pt x="8254" y="10649"/>
                  </a:cubicBezTo>
                  <a:lnTo>
                    <a:pt x="8254" y="8254"/>
                  </a:lnTo>
                  <a:lnTo>
                    <a:pt x="10680" y="8254"/>
                  </a:lnTo>
                  <a:cubicBezTo>
                    <a:pt x="11279" y="8254"/>
                    <a:pt x="11720" y="7782"/>
                    <a:pt x="11720" y="7246"/>
                  </a:cubicBezTo>
                  <a:lnTo>
                    <a:pt x="11720" y="4474"/>
                  </a:lnTo>
                  <a:cubicBezTo>
                    <a:pt x="11751" y="3938"/>
                    <a:pt x="11279" y="3466"/>
                    <a:pt x="10680" y="3466"/>
                  </a:cubicBezTo>
                  <a:lnTo>
                    <a:pt x="8254" y="3466"/>
                  </a:lnTo>
                  <a:lnTo>
                    <a:pt x="8254" y="1008"/>
                  </a:lnTo>
                  <a:cubicBezTo>
                    <a:pt x="8254" y="410"/>
                    <a:pt x="7782" y="0"/>
                    <a:pt x="724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52" name="Google Shape;952;p54"/>
          <p:cNvGrpSpPr/>
          <p:nvPr/>
        </p:nvGrpSpPr>
        <p:grpSpPr>
          <a:xfrm>
            <a:off x="5247800" y="3207534"/>
            <a:ext cx="450800" cy="447907"/>
            <a:chOff x="-22845575" y="3504075"/>
            <a:chExt cx="296950" cy="295025"/>
          </a:xfrm>
        </p:grpSpPr>
        <p:sp>
          <p:nvSpPr>
            <p:cNvPr id="953" name="Google Shape;953;p54"/>
            <p:cNvSpPr/>
            <p:nvPr/>
          </p:nvSpPr>
          <p:spPr>
            <a:xfrm>
              <a:off x="-22688825" y="3504100"/>
              <a:ext cx="140200" cy="295000"/>
            </a:xfrm>
            <a:custGeom>
              <a:avLst/>
              <a:gdLst/>
              <a:ahLst/>
              <a:cxnLst/>
              <a:rect l="l" t="t" r="r" b="b"/>
              <a:pathLst>
                <a:path w="5608" h="11800" extrusionOk="0">
                  <a:moveTo>
                    <a:pt x="1465" y="2908"/>
                  </a:moveTo>
                  <a:cubicBezTo>
                    <a:pt x="1552" y="2908"/>
                    <a:pt x="1638" y="2931"/>
                    <a:pt x="1701" y="2979"/>
                  </a:cubicBezTo>
                  <a:cubicBezTo>
                    <a:pt x="1827" y="3105"/>
                    <a:pt x="1827" y="3357"/>
                    <a:pt x="1701" y="3451"/>
                  </a:cubicBezTo>
                  <a:cubicBezTo>
                    <a:pt x="1292" y="3861"/>
                    <a:pt x="1292" y="4522"/>
                    <a:pt x="1701" y="4932"/>
                  </a:cubicBezTo>
                  <a:cubicBezTo>
                    <a:pt x="1827" y="5026"/>
                    <a:pt x="1827" y="5279"/>
                    <a:pt x="1701" y="5373"/>
                  </a:cubicBezTo>
                  <a:cubicBezTo>
                    <a:pt x="1632" y="5477"/>
                    <a:pt x="1544" y="5524"/>
                    <a:pt x="1452" y="5524"/>
                  </a:cubicBezTo>
                  <a:cubicBezTo>
                    <a:pt x="1377" y="5524"/>
                    <a:pt x="1300" y="5493"/>
                    <a:pt x="1229" y="5436"/>
                  </a:cubicBezTo>
                  <a:cubicBezTo>
                    <a:pt x="567" y="4774"/>
                    <a:pt x="567" y="3672"/>
                    <a:pt x="1229" y="2979"/>
                  </a:cubicBezTo>
                  <a:cubicBezTo>
                    <a:pt x="1292" y="2931"/>
                    <a:pt x="1378" y="2908"/>
                    <a:pt x="1465" y="2908"/>
                  </a:cubicBezTo>
                  <a:close/>
                  <a:moveTo>
                    <a:pt x="2461" y="7313"/>
                  </a:moveTo>
                  <a:cubicBezTo>
                    <a:pt x="2532" y="7313"/>
                    <a:pt x="2605" y="7318"/>
                    <a:pt x="2678" y="7326"/>
                  </a:cubicBezTo>
                  <a:cubicBezTo>
                    <a:pt x="2867" y="7358"/>
                    <a:pt x="3025" y="7515"/>
                    <a:pt x="2993" y="7704"/>
                  </a:cubicBezTo>
                  <a:cubicBezTo>
                    <a:pt x="2962" y="7925"/>
                    <a:pt x="2804" y="8019"/>
                    <a:pt x="2615" y="8019"/>
                  </a:cubicBezTo>
                  <a:cubicBezTo>
                    <a:pt x="2579" y="8016"/>
                    <a:pt x="2543" y="8014"/>
                    <a:pt x="2507" y="8014"/>
                  </a:cubicBezTo>
                  <a:cubicBezTo>
                    <a:pt x="1947" y="8014"/>
                    <a:pt x="1418" y="8467"/>
                    <a:pt x="1418" y="9059"/>
                  </a:cubicBezTo>
                  <a:cubicBezTo>
                    <a:pt x="1418" y="9248"/>
                    <a:pt x="1260" y="9406"/>
                    <a:pt x="1071" y="9406"/>
                  </a:cubicBezTo>
                  <a:cubicBezTo>
                    <a:pt x="882" y="9406"/>
                    <a:pt x="725" y="9248"/>
                    <a:pt x="725" y="9059"/>
                  </a:cubicBezTo>
                  <a:cubicBezTo>
                    <a:pt x="725" y="8091"/>
                    <a:pt x="1490" y="7313"/>
                    <a:pt x="2461" y="7313"/>
                  </a:cubicBezTo>
                  <a:close/>
                  <a:moveTo>
                    <a:pt x="1060" y="0"/>
                  </a:moveTo>
                  <a:cubicBezTo>
                    <a:pt x="689" y="0"/>
                    <a:pt x="327" y="130"/>
                    <a:pt x="0" y="364"/>
                  </a:cubicBezTo>
                  <a:lnTo>
                    <a:pt x="0" y="5247"/>
                  </a:lnTo>
                  <a:cubicBezTo>
                    <a:pt x="0" y="5814"/>
                    <a:pt x="473" y="6255"/>
                    <a:pt x="1040" y="6255"/>
                  </a:cubicBezTo>
                  <a:cubicBezTo>
                    <a:pt x="1229" y="6255"/>
                    <a:pt x="1386" y="6413"/>
                    <a:pt x="1386" y="6602"/>
                  </a:cubicBezTo>
                  <a:cubicBezTo>
                    <a:pt x="1386" y="6822"/>
                    <a:pt x="1229" y="6948"/>
                    <a:pt x="1040" y="6948"/>
                  </a:cubicBezTo>
                  <a:cubicBezTo>
                    <a:pt x="630" y="6948"/>
                    <a:pt x="284" y="6854"/>
                    <a:pt x="0" y="6602"/>
                  </a:cubicBezTo>
                  <a:lnTo>
                    <a:pt x="0" y="11453"/>
                  </a:lnTo>
                  <a:cubicBezTo>
                    <a:pt x="284" y="11705"/>
                    <a:pt x="630" y="11800"/>
                    <a:pt x="1040" y="11800"/>
                  </a:cubicBezTo>
                  <a:cubicBezTo>
                    <a:pt x="1733" y="11800"/>
                    <a:pt x="2363" y="11359"/>
                    <a:pt x="2647" y="10760"/>
                  </a:cubicBezTo>
                  <a:cubicBezTo>
                    <a:pt x="3497" y="10634"/>
                    <a:pt x="4190" y="9910"/>
                    <a:pt x="4190" y="9028"/>
                  </a:cubicBezTo>
                  <a:cubicBezTo>
                    <a:pt x="4190" y="8902"/>
                    <a:pt x="4159" y="8776"/>
                    <a:pt x="4159" y="8618"/>
                  </a:cubicBezTo>
                  <a:cubicBezTo>
                    <a:pt x="4505" y="8555"/>
                    <a:pt x="4820" y="8397"/>
                    <a:pt x="5104" y="8145"/>
                  </a:cubicBezTo>
                  <a:cubicBezTo>
                    <a:pt x="5419" y="7830"/>
                    <a:pt x="5608" y="7389"/>
                    <a:pt x="5608" y="6917"/>
                  </a:cubicBezTo>
                  <a:cubicBezTo>
                    <a:pt x="5608" y="6539"/>
                    <a:pt x="5482" y="6192"/>
                    <a:pt x="5261" y="5909"/>
                  </a:cubicBezTo>
                  <a:cubicBezTo>
                    <a:pt x="5482" y="5594"/>
                    <a:pt x="5608" y="5247"/>
                    <a:pt x="5608" y="4869"/>
                  </a:cubicBezTo>
                  <a:cubicBezTo>
                    <a:pt x="5608" y="4396"/>
                    <a:pt x="5387" y="3987"/>
                    <a:pt x="5072" y="3672"/>
                  </a:cubicBezTo>
                  <a:cubicBezTo>
                    <a:pt x="4852" y="3420"/>
                    <a:pt x="4505" y="3262"/>
                    <a:pt x="4127" y="3199"/>
                  </a:cubicBezTo>
                  <a:cubicBezTo>
                    <a:pt x="4253" y="2632"/>
                    <a:pt x="4096" y="2002"/>
                    <a:pt x="3655" y="1561"/>
                  </a:cubicBezTo>
                  <a:cubicBezTo>
                    <a:pt x="3403" y="1309"/>
                    <a:pt x="3025" y="1120"/>
                    <a:pt x="2647" y="1088"/>
                  </a:cubicBezTo>
                  <a:cubicBezTo>
                    <a:pt x="2394" y="584"/>
                    <a:pt x="1985" y="143"/>
                    <a:pt x="1449" y="49"/>
                  </a:cubicBezTo>
                  <a:cubicBezTo>
                    <a:pt x="1319" y="16"/>
                    <a:pt x="1189" y="0"/>
                    <a:pt x="106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4" name="Google Shape;954;p54"/>
            <p:cNvSpPr/>
            <p:nvPr/>
          </p:nvSpPr>
          <p:spPr>
            <a:xfrm>
              <a:off x="-22845575" y="3504075"/>
              <a:ext cx="139425" cy="294250"/>
            </a:xfrm>
            <a:custGeom>
              <a:avLst/>
              <a:gdLst/>
              <a:ahLst/>
              <a:cxnLst/>
              <a:rect l="l" t="t" r="r" b="b"/>
              <a:pathLst>
                <a:path w="5577" h="11770" extrusionOk="0">
                  <a:moveTo>
                    <a:pt x="4187" y="2948"/>
                  </a:moveTo>
                  <a:cubicBezTo>
                    <a:pt x="4277" y="2948"/>
                    <a:pt x="4364" y="2980"/>
                    <a:pt x="4411" y="3043"/>
                  </a:cubicBezTo>
                  <a:cubicBezTo>
                    <a:pt x="5104" y="3673"/>
                    <a:pt x="5104" y="4775"/>
                    <a:pt x="4411" y="5437"/>
                  </a:cubicBezTo>
                  <a:cubicBezTo>
                    <a:pt x="4364" y="5500"/>
                    <a:pt x="4277" y="5532"/>
                    <a:pt x="4187" y="5532"/>
                  </a:cubicBezTo>
                  <a:cubicBezTo>
                    <a:pt x="4096" y="5532"/>
                    <a:pt x="4002" y="5500"/>
                    <a:pt x="3939" y="5437"/>
                  </a:cubicBezTo>
                  <a:cubicBezTo>
                    <a:pt x="3844" y="5311"/>
                    <a:pt x="3844" y="5090"/>
                    <a:pt x="3939" y="4964"/>
                  </a:cubicBezTo>
                  <a:cubicBezTo>
                    <a:pt x="4348" y="4555"/>
                    <a:pt x="4348" y="3893"/>
                    <a:pt x="3939" y="3515"/>
                  </a:cubicBezTo>
                  <a:cubicBezTo>
                    <a:pt x="3844" y="3389"/>
                    <a:pt x="3844" y="3137"/>
                    <a:pt x="3939" y="3043"/>
                  </a:cubicBezTo>
                  <a:cubicBezTo>
                    <a:pt x="4002" y="2980"/>
                    <a:pt x="4096" y="2948"/>
                    <a:pt x="4187" y="2948"/>
                  </a:cubicBezTo>
                  <a:close/>
                  <a:moveTo>
                    <a:pt x="3148" y="7314"/>
                  </a:moveTo>
                  <a:cubicBezTo>
                    <a:pt x="4123" y="7314"/>
                    <a:pt x="4915" y="8092"/>
                    <a:pt x="4915" y="9060"/>
                  </a:cubicBezTo>
                  <a:cubicBezTo>
                    <a:pt x="4915" y="9249"/>
                    <a:pt x="4726" y="9407"/>
                    <a:pt x="4537" y="9407"/>
                  </a:cubicBezTo>
                  <a:cubicBezTo>
                    <a:pt x="4348" y="9407"/>
                    <a:pt x="4191" y="9249"/>
                    <a:pt x="4191" y="9060"/>
                  </a:cubicBezTo>
                  <a:cubicBezTo>
                    <a:pt x="4191" y="8468"/>
                    <a:pt x="3662" y="8015"/>
                    <a:pt x="3101" y="8015"/>
                  </a:cubicBezTo>
                  <a:cubicBezTo>
                    <a:pt x="3066" y="8015"/>
                    <a:pt x="3030" y="8017"/>
                    <a:pt x="2994" y="8020"/>
                  </a:cubicBezTo>
                  <a:cubicBezTo>
                    <a:pt x="2968" y="8029"/>
                    <a:pt x="2944" y="8033"/>
                    <a:pt x="2920" y="8033"/>
                  </a:cubicBezTo>
                  <a:cubicBezTo>
                    <a:pt x="2765" y="8033"/>
                    <a:pt x="2643" y="7869"/>
                    <a:pt x="2616" y="7705"/>
                  </a:cubicBezTo>
                  <a:cubicBezTo>
                    <a:pt x="2584" y="7516"/>
                    <a:pt x="2742" y="7359"/>
                    <a:pt x="2931" y="7327"/>
                  </a:cubicBezTo>
                  <a:cubicBezTo>
                    <a:pt x="3004" y="7319"/>
                    <a:pt x="3077" y="7314"/>
                    <a:pt x="3148" y="7314"/>
                  </a:cubicBezTo>
                  <a:close/>
                  <a:moveTo>
                    <a:pt x="4581" y="0"/>
                  </a:moveTo>
                  <a:cubicBezTo>
                    <a:pt x="4444" y="0"/>
                    <a:pt x="4303" y="16"/>
                    <a:pt x="4159" y="50"/>
                  </a:cubicBezTo>
                  <a:cubicBezTo>
                    <a:pt x="3592" y="144"/>
                    <a:pt x="3214" y="585"/>
                    <a:pt x="2962" y="1089"/>
                  </a:cubicBezTo>
                  <a:cubicBezTo>
                    <a:pt x="2584" y="1152"/>
                    <a:pt x="2206" y="1310"/>
                    <a:pt x="1954" y="1562"/>
                  </a:cubicBezTo>
                  <a:cubicBezTo>
                    <a:pt x="1513" y="2003"/>
                    <a:pt x="1355" y="2633"/>
                    <a:pt x="1481" y="3200"/>
                  </a:cubicBezTo>
                  <a:cubicBezTo>
                    <a:pt x="1135" y="3232"/>
                    <a:pt x="820" y="3389"/>
                    <a:pt x="536" y="3673"/>
                  </a:cubicBezTo>
                  <a:cubicBezTo>
                    <a:pt x="221" y="3988"/>
                    <a:pt x="1" y="4397"/>
                    <a:pt x="1" y="4870"/>
                  </a:cubicBezTo>
                  <a:cubicBezTo>
                    <a:pt x="1" y="5280"/>
                    <a:pt x="127" y="5626"/>
                    <a:pt x="379" y="5910"/>
                  </a:cubicBezTo>
                  <a:cubicBezTo>
                    <a:pt x="127" y="6225"/>
                    <a:pt x="1" y="6571"/>
                    <a:pt x="1" y="6918"/>
                  </a:cubicBezTo>
                  <a:cubicBezTo>
                    <a:pt x="1" y="7390"/>
                    <a:pt x="221" y="7831"/>
                    <a:pt x="536" y="8146"/>
                  </a:cubicBezTo>
                  <a:cubicBezTo>
                    <a:pt x="788" y="8430"/>
                    <a:pt x="1135" y="8588"/>
                    <a:pt x="1481" y="8619"/>
                  </a:cubicBezTo>
                  <a:cubicBezTo>
                    <a:pt x="1229" y="9690"/>
                    <a:pt x="1985" y="10604"/>
                    <a:pt x="2931" y="10698"/>
                  </a:cubicBezTo>
                  <a:cubicBezTo>
                    <a:pt x="3214" y="11328"/>
                    <a:pt x="3781" y="11769"/>
                    <a:pt x="4537" y="11769"/>
                  </a:cubicBezTo>
                  <a:cubicBezTo>
                    <a:pt x="4947" y="11769"/>
                    <a:pt x="5293" y="11612"/>
                    <a:pt x="5577" y="11423"/>
                  </a:cubicBezTo>
                  <a:lnTo>
                    <a:pt x="5577" y="6571"/>
                  </a:lnTo>
                  <a:cubicBezTo>
                    <a:pt x="5293" y="6823"/>
                    <a:pt x="4947" y="6918"/>
                    <a:pt x="4537" y="6918"/>
                  </a:cubicBezTo>
                  <a:cubicBezTo>
                    <a:pt x="4348" y="6918"/>
                    <a:pt x="4191" y="6760"/>
                    <a:pt x="4191" y="6571"/>
                  </a:cubicBezTo>
                  <a:cubicBezTo>
                    <a:pt x="4191" y="6382"/>
                    <a:pt x="4348" y="6225"/>
                    <a:pt x="4537" y="6225"/>
                  </a:cubicBezTo>
                  <a:cubicBezTo>
                    <a:pt x="5136" y="6225"/>
                    <a:pt x="5577" y="5752"/>
                    <a:pt x="5577" y="5185"/>
                  </a:cubicBezTo>
                  <a:lnTo>
                    <a:pt x="5577" y="302"/>
                  </a:lnTo>
                  <a:cubicBezTo>
                    <a:pt x="5300" y="117"/>
                    <a:pt x="4956" y="0"/>
                    <a:pt x="458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55" name="Google Shape;955;p54"/>
          <p:cNvSpPr/>
          <p:nvPr/>
        </p:nvSpPr>
        <p:spPr>
          <a:xfrm>
            <a:off x="1167196" y="3206102"/>
            <a:ext cx="450808" cy="450770"/>
          </a:xfrm>
          <a:custGeom>
            <a:avLst/>
            <a:gdLst/>
            <a:ahLst/>
            <a:cxnLst/>
            <a:rect l="l" t="t" r="r" b="b"/>
            <a:pathLst>
              <a:path w="11879" h="11878" extrusionOk="0">
                <a:moveTo>
                  <a:pt x="5451" y="6995"/>
                </a:moveTo>
                <a:lnTo>
                  <a:pt x="5451" y="7688"/>
                </a:lnTo>
                <a:lnTo>
                  <a:pt x="4443" y="7688"/>
                </a:lnTo>
                <a:cubicBezTo>
                  <a:pt x="4223" y="7688"/>
                  <a:pt x="4065" y="7530"/>
                  <a:pt x="4065" y="7341"/>
                </a:cubicBezTo>
                <a:cubicBezTo>
                  <a:pt x="4065" y="7152"/>
                  <a:pt x="4223" y="6995"/>
                  <a:pt x="4443" y="6995"/>
                </a:cubicBezTo>
                <a:close/>
                <a:moveTo>
                  <a:pt x="6491" y="8349"/>
                </a:moveTo>
                <a:lnTo>
                  <a:pt x="6491" y="8381"/>
                </a:lnTo>
                <a:cubicBezTo>
                  <a:pt x="6680" y="8381"/>
                  <a:pt x="6837" y="8538"/>
                  <a:pt x="6837" y="8727"/>
                </a:cubicBezTo>
                <a:cubicBezTo>
                  <a:pt x="6837" y="8916"/>
                  <a:pt x="6680" y="9074"/>
                  <a:pt x="6491" y="9074"/>
                </a:cubicBezTo>
                <a:lnTo>
                  <a:pt x="6113" y="9074"/>
                </a:lnTo>
                <a:lnTo>
                  <a:pt x="6113" y="8349"/>
                </a:lnTo>
                <a:close/>
                <a:moveTo>
                  <a:pt x="5451" y="9736"/>
                </a:moveTo>
                <a:lnTo>
                  <a:pt x="5451" y="10460"/>
                </a:lnTo>
                <a:lnTo>
                  <a:pt x="5105" y="10460"/>
                </a:lnTo>
                <a:cubicBezTo>
                  <a:pt x="4916" y="10460"/>
                  <a:pt x="4758" y="10303"/>
                  <a:pt x="4758" y="10114"/>
                </a:cubicBezTo>
                <a:cubicBezTo>
                  <a:pt x="4758" y="9893"/>
                  <a:pt x="4916" y="9736"/>
                  <a:pt x="5105" y="9736"/>
                </a:cubicBezTo>
                <a:close/>
                <a:moveTo>
                  <a:pt x="5861" y="1"/>
                </a:moveTo>
                <a:cubicBezTo>
                  <a:pt x="5262" y="1"/>
                  <a:pt x="4821" y="473"/>
                  <a:pt x="4821" y="1040"/>
                </a:cubicBezTo>
                <a:cubicBezTo>
                  <a:pt x="4821" y="1481"/>
                  <a:pt x="5105" y="1859"/>
                  <a:pt x="5546" y="2017"/>
                </a:cubicBezTo>
                <a:lnTo>
                  <a:pt x="5546" y="3340"/>
                </a:lnTo>
                <a:cubicBezTo>
                  <a:pt x="4441" y="2451"/>
                  <a:pt x="3936" y="2115"/>
                  <a:pt x="3379" y="2115"/>
                </a:cubicBezTo>
                <a:cubicBezTo>
                  <a:pt x="3285" y="2115"/>
                  <a:pt x="3189" y="2125"/>
                  <a:pt x="3088" y="2143"/>
                </a:cubicBezTo>
                <a:cubicBezTo>
                  <a:pt x="2584" y="2237"/>
                  <a:pt x="2301" y="2679"/>
                  <a:pt x="2080" y="3183"/>
                </a:cubicBezTo>
                <a:cubicBezTo>
                  <a:pt x="1734" y="3750"/>
                  <a:pt x="1324" y="4506"/>
                  <a:pt x="221" y="4947"/>
                </a:cubicBezTo>
                <a:cubicBezTo>
                  <a:pt x="64" y="5010"/>
                  <a:pt x="1" y="5167"/>
                  <a:pt x="32" y="5325"/>
                </a:cubicBezTo>
                <a:cubicBezTo>
                  <a:pt x="64" y="5482"/>
                  <a:pt x="190" y="5608"/>
                  <a:pt x="379" y="5608"/>
                </a:cubicBezTo>
                <a:lnTo>
                  <a:pt x="1104" y="5608"/>
                </a:lnTo>
                <a:cubicBezTo>
                  <a:pt x="1104" y="5608"/>
                  <a:pt x="2584" y="5577"/>
                  <a:pt x="3372" y="3750"/>
                </a:cubicBezTo>
                <a:cubicBezTo>
                  <a:pt x="3446" y="3626"/>
                  <a:pt x="3579" y="3541"/>
                  <a:pt x="3724" y="3541"/>
                </a:cubicBezTo>
                <a:cubicBezTo>
                  <a:pt x="3764" y="3541"/>
                  <a:pt x="3804" y="3547"/>
                  <a:pt x="3844" y="3561"/>
                </a:cubicBezTo>
                <a:cubicBezTo>
                  <a:pt x="4002" y="3655"/>
                  <a:pt x="4128" y="3844"/>
                  <a:pt x="4034" y="4033"/>
                </a:cubicBezTo>
                <a:cubicBezTo>
                  <a:pt x="3718" y="4789"/>
                  <a:pt x="3309" y="5293"/>
                  <a:pt x="2868" y="5640"/>
                </a:cubicBezTo>
                <a:lnTo>
                  <a:pt x="3655" y="5640"/>
                </a:lnTo>
                <a:cubicBezTo>
                  <a:pt x="3971" y="5388"/>
                  <a:pt x="4254" y="5010"/>
                  <a:pt x="4254" y="4632"/>
                </a:cubicBezTo>
                <a:cubicBezTo>
                  <a:pt x="4254" y="4443"/>
                  <a:pt x="4412" y="4285"/>
                  <a:pt x="4601" y="4285"/>
                </a:cubicBezTo>
                <a:cubicBezTo>
                  <a:pt x="4790" y="4285"/>
                  <a:pt x="4947" y="4443"/>
                  <a:pt x="4947" y="4632"/>
                </a:cubicBezTo>
                <a:cubicBezTo>
                  <a:pt x="4947" y="5010"/>
                  <a:pt x="4821" y="5388"/>
                  <a:pt x="4601" y="5640"/>
                </a:cubicBezTo>
                <a:lnTo>
                  <a:pt x="5609" y="5640"/>
                </a:lnTo>
                <a:lnTo>
                  <a:pt x="5609" y="6365"/>
                </a:lnTo>
                <a:lnTo>
                  <a:pt x="4601" y="6365"/>
                </a:lnTo>
                <a:cubicBezTo>
                  <a:pt x="4002" y="6365"/>
                  <a:pt x="3561" y="6837"/>
                  <a:pt x="3561" y="7373"/>
                </a:cubicBezTo>
                <a:cubicBezTo>
                  <a:pt x="3561" y="7971"/>
                  <a:pt x="4034" y="8412"/>
                  <a:pt x="4601" y="8412"/>
                </a:cubicBezTo>
                <a:lnTo>
                  <a:pt x="5609" y="8412"/>
                </a:lnTo>
                <a:lnTo>
                  <a:pt x="5609" y="9106"/>
                </a:lnTo>
                <a:lnTo>
                  <a:pt x="5262" y="9106"/>
                </a:lnTo>
                <a:cubicBezTo>
                  <a:pt x="4664" y="9106"/>
                  <a:pt x="4254" y="9578"/>
                  <a:pt x="4254" y="10145"/>
                </a:cubicBezTo>
                <a:cubicBezTo>
                  <a:pt x="4254" y="10744"/>
                  <a:pt x="4727" y="11153"/>
                  <a:pt x="5262" y="11153"/>
                </a:cubicBezTo>
                <a:lnTo>
                  <a:pt x="5609" y="11153"/>
                </a:lnTo>
                <a:lnTo>
                  <a:pt x="5609" y="11531"/>
                </a:lnTo>
                <a:cubicBezTo>
                  <a:pt x="5609" y="11720"/>
                  <a:pt x="5766" y="11878"/>
                  <a:pt x="5987" y="11878"/>
                </a:cubicBezTo>
                <a:cubicBezTo>
                  <a:pt x="6176" y="11878"/>
                  <a:pt x="6333" y="11720"/>
                  <a:pt x="6333" y="11531"/>
                </a:cubicBezTo>
                <a:lnTo>
                  <a:pt x="6333" y="11153"/>
                </a:lnTo>
                <a:lnTo>
                  <a:pt x="6680" y="11153"/>
                </a:lnTo>
                <a:cubicBezTo>
                  <a:pt x="6869" y="11153"/>
                  <a:pt x="7026" y="10996"/>
                  <a:pt x="7026" y="10807"/>
                </a:cubicBezTo>
                <a:cubicBezTo>
                  <a:pt x="7026" y="10618"/>
                  <a:pt x="6869" y="10460"/>
                  <a:pt x="6680" y="10460"/>
                </a:cubicBezTo>
                <a:lnTo>
                  <a:pt x="6333" y="10460"/>
                </a:lnTo>
                <a:lnTo>
                  <a:pt x="6333" y="9736"/>
                </a:lnTo>
                <a:lnTo>
                  <a:pt x="6680" y="9736"/>
                </a:lnTo>
                <a:cubicBezTo>
                  <a:pt x="7279" y="9736"/>
                  <a:pt x="7720" y="9263"/>
                  <a:pt x="7720" y="8727"/>
                </a:cubicBezTo>
                <a:cubicBezTo>
                  <a:pt x="7720" y="8129"/>
                  <a:pt x="7247" y="7688"/>
                  <a:pt x="6680" y="7688"/>
                </a:cubicBezTo>
                <a:lnTo>
                  <a:pt x="6333" y="7688"/>
                </a:lnTo>
                <a:lnTo>
                  <a:pt x="6333" y="6995"/>
                </a:lnTo>
                <a:lnTo>
                  <a:pt x="7342" y="6995"/>
                </a:lnTo>
                <a:cubicBezTo>
                  <a:pt x="7751" y="6995"/>
                  <a:pt x="8098" y="6743"/>
                  <a:pt x="8255" y="6428"/>
                </a:cubicBezTo>
                <a:cubicBezTo>
                  <a:pt x="8066" y="6333"/>
                  <a:pt x="7877" y="6176"/>
                  <a:pt x="7657" y="6018"/>
                </a:cubicBezTo>
                <a:cubicBezTo>
                  <a:pt x="7625" y="6176"/>
                  <a:pt x="7499" y="6270"/>
                  <a:pt x="7310" y="6270"/>
                </a:cubicBezTo>
                <a:lnTo>
                  <a:pt x="6302" y="6270"/>
                </a:lnTo>
                <a:lnTo>
                  <a:pt x="6302" y="5577"/>
                </a:lnTo>
                <a:lnTo>
                  <a:pt x="7310" y="5577"/>
                </a:lnTo>
                <a:cubicBezTo>
                  <a:pt x="7121" y="5262"/>
                  <a:pt x="6963" y="4947"/>
                  <a:pt x="6963" y="4537"/>
                </a:cubicBezTo>
                <a:cubicBezTo>
                  <a:pt x="6963" y="4348"/>
                  <a:pt x="7121" y="4191"/>
                  <a:pt x="7310" y="4191"/>
                </a:cubicBezTo>
                <a:cubicBezTo>
                  <a:pt x="7499" y="4191"/>
                  <a:pt x="7657" y="4348"/>
                  <a:pt x="7657" y="4537"/>
                </a:cubicBezTo>
                <a:cubicBezTo>
                  <a:pt x="7657" y="4978"/>
                  <a:pt x="7940" y="5293"/>
                  <a:pt x="8255" y="5577"/>
                </a:cubicBezTo>
                <a:lnTo>
                  <a:pt x="9043" y="5577"/>
                </a:lnTo>
                <a:cubicBezTo>
                  <a:pt x="8602" y="5230"/>
                  <a:pt x="8224" y="4758"/>
                  <a:pt x="7877" y="3970"/>
                </a:cubicBezTo>
                <a:cubicBezTo>
                  <a:pt x="7783" y="3813"/>
                  <a:pt x="7877" y="3561"/>
                  <a:pt x="8066" y="3498"/>
                </a:cubicBezTo>
                <a:cubicBezTo>
                  <a:pt x="8108" y="3472"/>
                  <a:pt x="8155" y="3461"/>
                  <a:pt x="8203" y="3461"/>
                </a:cubicBezTo>
                <a:cubicBezTo>
                  <a:pt x="8333" y="3461"/>
                  <a:pt x="8470" y="3548"/>
                  <a:pt x="8539" y="3687"/>
                </a:cubicBezTo>
                <a:cubicBezTo>
                  <a:pt x="9326" y="5545"/>
                  <a:pt x="10807" y="5545"/>
                  <a:pt x="10807" y="5545"/>
                </a:cubicBezTo>
                <a:lnTo>
                  <a:pt x="11532" y="5545"/>
                </a:lnTo>
                <a:cubicBezTo>
                  <a:pt x="11689" y="5545"/>
                  <a:pt x="11847" y="5419"/>
                  <a:pt x="11878" y="5262"/>
                </a:cubicBezTo>
                <a:cubicBezTo>
                  <a:pt x="11721" y="5167"/>
                  <a:pt x="11626" y="5010"/>
                  <a:pt x="11469" y="4947"/>
                </a:cubicBezTo>
                <a:cubicBezTo>
                  <a:pt x="10366" y="4506"/>
                  <a:pt x="9988" y="3750"/>
                  <a:pt x="9641" y="3183"/>
                </a:cubicBezTo>
                <a:cubicBezTo>
                  <a:pt x="9358" y="2710"/>
                  <a:pt x="9106" y="2269"/>
                  <a:pt x="8602" y="2143"/>
                </a:cubicBezTo>
                <a:cubicBezTo>
                  <a:pt x="8535" y="2127"/>
                  <a:pt x="8466" y="2119"/>
                  <a:pt x="8393" y="2119"/>
                </a:cubicBezTo>
                <a:cubicBezTo>
                  <a:pt x="7880" y="2119"/>
                  <a:pt x="7197" y="2512"/>
                  <a:pt x="6176" y="3340"/>
                </a:cubicBezTo>
                <a:lnTo>
                  <a:pt x="6176" y="2017"/>
                </a:lnTo>
                <a:cubicBezTo>
                  <a:pt x="6554" y="1859"/>
                  <a:pt x="6869" y="1513"/>
                  <a:pt x="6869" y="1040"/>
                </a:cubicBezTo>
                <a:cubicBezTo>
                  <a:pt x="6869" y="442"/>
                  <a:pt x="6396" y="1"/>
                  <a:pt x="586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31"/>
        <p:cNvGrpSpPr/>
        <p:nvPr/>
      </p:nvGrpSpPr>
      <p:grpSpPr>
        <a:xfrm>
          <a:off x="0" y="0"/>
          <a:ext cx="0" cy="0"/>
          <a:chOff x="0" y="0"/>
          <a:chExt cx="0" cy="0"/>
        </a:xfrm>
      </p:grpSpPr>
      <p:sp>
        <p:nvSpPr>
          <p:cNvPr id="932" name="Google Shape;932;p54"/>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Statistical Context</a:t>
            </a:r>
            <a:endParaRPr dirty="0"/>
          </a:p>
        </p:txBody>
      </p:sp>
      <p:sp>
        <p:nvSpPr>
          <p:cNvPr id="934" name="Google Shape;934;p54"/>
          <p:cNvSpPr txBox="1">
            <a:spLocks noGrp="1"/>
          </p:cNvSpPr>
          <p:nvPr>
            <p:ph type="subTitle" idx="2"/>
          </p:nvPr>
        </p:nvSpPr>
        <p:spPr>
          <a:xfrm>
            <a:off x="1210056" y="1874806"/>
            <a:ext cx="3607003" cy="572700"/>
          </a:xfrm>
          <a:prstGeom prst="rect">
            <a:avLst/>
          </a:prstGeom>
        </p:spPr>
        <p:txBody>
          <a:bodyPr spcFirstLastPara="1" wrap="square" lIns="91425" tIns="91425" rIns="91425" bIns="91425" anchor="t" anchorCtr="0">
            <a:noAutofit/>
          </a:bodyPr>
          <a:lstStyle/>
          <a:p>
            <a:pPr lvl="1"/>
            <a:r>
              <a:rPr lang="en-US" sz="1200" dirty="0"/>
              <a:t>Suicide Is The Second Leading Cause Of Death In 10–14-Year-Old </a:t>
            </a:r>
          </a:p>
        </p:txBody>
      </p:sp>
      <p:sp>
        <p:nvSpPr>
          <p:cNvPr id="936" name="Google Shape;936;p54"/>
          <p:cNvSpPr txBox="1">
            <a:spLocks noGrp="1"/>
          </p:cNvSpPr>
          <p:nvPr>
            <p:ph type="subTitle" idx="4"/>
          </p:nvPr>
        </p:nvSpPr>
        <p:spPr>
          <a:xfrm>
            <a:off x="5200248" y="1836672"/>
            <a:ext cx="3830366" cy="572700"/>
          </a:xfrm>
          <a:prstGeom prst="rect">
            <a:avLst/>
          </a:prstGeom>
        </p:spPr>
        <p:txBody>
          <a:bodyPr spcFirstLastPara="1" wrap="square" lIns="91425" tIns="91425" rIns="91425" bIns="91425" anchor="t" anchorCtr="0">
            <a:noAutofit/>
          </a:bodyPr>
          <a:lstStyle/>
          <a:p>
            <a:pPr lvl="1"/>
            <a:r>
              <a:rPr lang="en-US" sz="1050" dirty="0"/>
              <a:t>Prevalence of STB’s is 7.5%</a:t>
            </a:r>
          </a:p>
          <a:p>
            <a:pPr lvl="1"/>
            <a:endParaRPr lang="en-US" sz="1200" dirty="0"/>
          </a:p>
        </p:txBody>
      </p:sp>
      <p:sp>
        <p:nvSpPr>
          <p:cNvPr id="938" name="Google Shape;938;p54"/>
          <p:cNvSpPr txBox="1">
            <a:spLocks noGrp="1"/>
          </p:cNvSpPr>
          <p:nvPr>
            <p:ph type="subTitle" idx="6"/>
          </p:nvPr>
        </p:nvSpPr>
        <p:spPr>
          <a:xfrm>
            <a:off x="1770951" y="3171583"/>
            <a:ext cx="2438636" cy="5727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kumimoji="0" lang="en-US" sz="1100" b="0" i="0" u="none" strike="noStrike" kern="0" cap="none" spc="0" normalizeH="0" baseline="0" noProof="0" dirty="0">
                <a:ln>
                  <a:noFill/>
                </a:ln>
                <a:solidFill>
                  <a:srgbClr val="000000"/>
                </a:solidFill>
                <a:effectLst/>
                <a:uLnTx/>
                <a:uFillTx/>
                <a:latin typeface="Arial"/>
                <a:cs typeface="Arial"/>
                <a:sym typeface="Arial"/>
              </a:rPr>
              <a:t>5 to 11-year-old 43% of STB-focused ER Visits</a:t>
            </a:r>
          </a:p>
          <a:p>
            <a:pPr lvl="1"/>
            <a:endParaRPr lang="en-US" sz="1200" dirty="0"/>
          </a:p>
        </p:txBody>
      </p:sp>
      <p:sp>
        <p:nvSpPr>
          <p:cNvPr id="940" name="Google Shape;940;p54"/>
          <p:cNvSpPr txBox="1">
            <a:spLocks noGrp="1"/>
          </p:cNvSpPr>
          <p:nvPr>
            <p:ph type="subTitle" idx="8"/>
          </p:nvPr>
        </p:nvSpPr>
        <p:spPr>
          <a:xfrm>
            <a:off x="5353630" y="3171583"/>
            <a:ext cx="3115950" cy="572700"/>
          </a:xfrm>
          <a:prstGeom prst="rect">
            <a:avLst/>
          </a:prstGeom>
        </p:spPr>
        <p:txBody>
          <a:bodyPr spcFirstLastPara="1" wrap="square" lIns="91425" tIns="91425" rIns="91425" bIns="91425" anchor="t" anchorCtr="0">
            <a:noAutofit/>
          </a:bodyPr>
          <a:lstStyle/>
          <a:p>
            <a:pPr lvl="1"/>
            <a:r>
              <a:rPr lang="en-US" sz="1050" dirty="0"/>
              <a:t>Preadolescent Children’s Lifetime prevalence is 2.6% for SA, and STB is 15.1 % and SITB is 6.3%</a:t>
            </a:r>
          </a:p>
          <a:p>
            <a:pPr lvl="1"/>
            <a:endParaRPr lang="en-US" sz="1200" dirty="0"/>
          </a:p>
        </p:txBody>
      </p:sp>
      <p:sp>
        <p:nvSpPr>
          <p:cNvPr id="941" name="Google Shape;941;p54"/>
          <p:cNvSpPr/>
          <p:nvPr/>
        </p:nvSpPr>
        <p:spPr>
          <a:xfrm rot="-5400000">
            <a:off x="946800" y="1759063"/>
            <a:ext cx="891600" cy="7041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942" name="Google Shape;942;p54"/>
          <p:cNvSpPr/>
          <p:nvPr/>
        </p:nvSpPr>
        <p:spPr>
          <a:xfrm rot="-5400000">
            <a:off x="5027400" y="1759063"/>
            <a:ext cx="891600" cy="7041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943" name="Google Shape;943;p54"/>
          <p:cNvSpPr/>
          <p:nvPr/>
        </p:nvSpPr>
        <p:spPr>
          <a:xfrm rot="-5400000">
            <a:off x="946800" y="3079438"/>
            <a:ext cx="891600" cy="7041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944" name="Google Shape;944;p54"/>
          <p:cNvSpPr/>
          <p:nvPr/>
        </p:nvSpPr>
        <p:spPr>
          <a:xfrm rot="-5400000">
            <a:off x="5027400" y="3079438"/>
            <a:ext cx="891600" cy="7041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nvGrpSpPr>
          <p:cNvPr id="945" name="Google Shape;945;p54"/>
          <p:cNvGrpSpPr/>
          <p:nvPr/>
        </p:nvGrpSpPr>
        <p:grpSpPr>
          <a:xfrm>
            <a:off x="1167195" y="1915454"/>
            <a:ext cx="450811" cy="391317"/>
            <a:chOff x="-28462125" y="3199700"/>
            <a:chExt cx="298550" cy="259150"/>
          </a:xfrm>
        </p:grpSpPr>
        <p:sp>
          <p:nvSpPr>
            <p:cNvPr id="946" name="Google Shape;946;p54"/>
            <p:cNvSpPr/>
            <p:nvPr/>
          </p:nvSpPr>
          <p:spPr>
            <a:xfrm>
              <a:off x="-28459750" y="3284775"/>
              <a:ext cx="296175" cy="104775"/>
            </a:xfrm>
            <a:custGeom>
              <a:avLst/>
              <a:gdLst/>
              <a:ahLst/>
              <a:cxnLst/>
              <a:rect l="l" t="t" r="r" b="b"/>
              <a:pathLst>
                <a:path w="11847" h="4191" extrusionOk="0">
                  <a:moveTo>
                    <a:pt x="5230" y="0"/>
                  </a:moveTo>
                  <a:cubicBezTo>
                    <a:pt x="5073" y="0"/>
                    <a:pt x="4947" y="63"/>
                    <a:pt x="4915" y="189"/>
                  </a:cubicBezTo>
                  <a:lnTo>
                    <a:pt x="4096" y="2080"/>
                  </a:lnTo>
                  <a:lnTo>
                    <a:pt x="347" y="2080"/>
                  </a:lnTo>
                  <a:cubicBezTo>
                    <a:pt x="158" y="2080"/>
                    <a:pt x="0" y="2237"/>
                    <a:pt x="0" y="2426"/>
                  </a:cubicBezTo>
                  <a:cubicBezTo>
                    <a:pt x="0" y="2615"/>
                    <a:pt x="158" y="2773"/>
                    <a:pt x="347" y="2773"/>
                  </a:cubicBezTo>
                  <a:lnTo>
                    <a:pt x="4316" y="2773"/>
                  </a:lnTo>
                  <a:cubicBezTo>
                    <a:pt x="4411" y="2773"/>
                    <a:pt x="4505" y="2710"/>
                    <a:pt x="4600" y="2584"/>
                  </a:cubicBezTo>
                  <a:lnTo>
                    <a:pt x="5199" y="1292"/>
                  </a:lnTo>
                  <a:lnTo>
                    <a:pt x="6238" y="3970"/>
                  </a:lnTo>
                  <a:cubicBezTo>
                    <a:pt x="6301" y="4096"/>
                    <a:pt x="6396" y="4159"/>
                    <a:pt x="6522" y="4191"/>
                  </a:cubicBezTo>
                  <a:lnTo>
                    <a:pt x="6553" y="4191"/>
                  </a:lnTo>
                  <a:cubicBezTo>
                    <a:pt x="6679" y="4191"/>
                    <a:pt x="6805" y="4127"/>
                    <a:pt x="6868" y="4033"/>
                  </a:cubicBezTo>
                  <a:lnTo>
                    <a:pt x="7624" y="2836"/>
                  </a:lnTo>
                  <a:lnTo>
                    <a:pt x="11500" y="2836"/>
                  </a:lnTo>
                  <a:cubicBezTo>
                    <a:pt x="11689" y="2836"/>
                    <a:pt x="11846" y="2678"/>
                    <a:pt x="11846" y="2458"/>
                  </a:cubicBezTo>
                  <a:cubicBezTo>
                    <a:pt x="11846" y="2269"/>
                    <a:pt x="11689" y="2111"/>
                    <a:pt x="11500" y="2111"/>
                  </a:cubicBezTo>
                  <a:lnTo>
                    <a:pt x="7435" y="2111"/>
                  </a:lnTo>
                  <a:cubicBezTo>
                    <a:pt x="7309" y="2111"/>
                    <a:pt x="7183" y="2206"/>
                    <a:pt x="7120" y="2269"/>
                  </a:cubicBezTo>
                  <a:lnTo>
                    <a:pt x="6648" y="3056"/>
                  </a:lnTo>
                  <a:lnTo>
                    <a:pt x="5545" y="221"/>
                  </a:lnTo>
                  <a:cubicBezTo>
                    <a:pt x="5514" y="95"/>
                    <a:pt x="5388" y="0"/>
                    <a:pt x="5230" y="0"/>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947" name="Google Shape;947;p54"/>
            <p:cNvSpPr/>
            <p:nvPr/>
          </p:nvSpPr>
          <p:spPr>
            <a:xfrm>
              <a:off x="-28462125" y="3199700"/>
              <a:ext cx="295400" cy="125275"/>
            </a:xfrm>
            <a:custGeom>
              <a:avLst/>
              <a:gdLst/>
              <a:ahLst/>
              <a:cxnLst/>
              <a:rect l="l" t="t" r="r" b="b"/>
              <a:pathLst>
                <a:path w="11816" h="5011" extrusionOk="0">
                  <a:moveTo>
                    <a:pt x="3151" y="1"/>
                  </a:moveTo>
                  <a:cubicBezTo>
                    <a:pt x="1387" y="1"/>
                    <a:pt x="1" y="1419"/>
                    <a:pt x="1" y="3277"/>
                  </a:cubicBezTo>
                  <a:cubicBezTo>
                    <a:pt x="1" y="3876"/>
                    <a:pt x="158" y="4349"/>
                    <a:pt x="442" y="4821"/>
                  </a:cubicBezTo>
                  <a:lnTo>
                    <a:pt x="3655" y="4821"/>
                  </a:lnTo>
                  <a:lnTo>
                    <a:pt x="4285" y="3340"/>
                  </a:lnTo>
                  <a:cubicBezTo>
                    <a:pt x="4443" y="2994"/>
                    <a:pt x="4821" y="2773"/>
                    <a:pt x="5199" y="2710"/>
                  </a:cubicBezTo>
                  <a:cubicBezTo>
                    <a:pt x="5672" y="2710"/>
                    <a:pt x="6018" y="2994"/>
                    <a:pt x="6176" y="3403"/>
                  </a:cubicBezTo>
                  <a:lnTo>
                    <a:pt x="6806" y="5010"/>
                  </a:lnTo>
                  <a:cubicBezTo>
                    <a:pt x="6963" y="4884"/>
                    <a:pt x="7215" y="4821"/>
                    <a:pt x="7404" y="4821"/>
                  </a:cubicBezTo>
                  <a:lnTo>
                    <a:pt x="11374" y="4821"/>
                  </a:lnTo>
                  <a:cubicBezTo>
                    <a:pt x="11626" y="4349"/>
                    <a:pt x="11815" y="3813"/>
                    <a:pt x="11815" y="3277"/>
                  </a:cubicBezTo>
                  <a:cubicBezTo>
                    <a:pt x="11815" y="1419"/>
                    <a:pt x="10429" y="1"/>
                    <a:pt x="8665" y="1"/>
                  </a:cubicBezTo>
                  <a:cubicBezTo>
                    <a:pt x="7247" y="1"/>
                    <a:pt x="6396" y="977"/>
                    <a:pt x="5924" y="1860"/>
                  </a:cubicBezTo>
                  <a:cubicBezTo>
                    <a:pt x="5451" y="977"/>
                    <a:pt x="4537" y="1"/>
                    <a:pt x="3151"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948" name="Google Shape;948;p54"/>
            <p:cNvSpPr/>
            <p:nvPr/>
          </p:nvSpPr>
          <p:spPr>
            <a:xfrm>
              <a:off x="-28405400" y="3360375"/>
              <a:ext cx="186675" cy="98475"/>
            </a:xfrm>
            <a:custGeom>
              <a:avLst/>
              <a:gdLst/>
              <a:ahLst/>
              <a:cxnLst/>
              <a:rect l="l" t="t" r="r" b="b"/>
              <a:pathLst>
                <a:path w="7467" h="3939" extrusionOk="0">
                  <a:moveTo>
                    <a:pt x="2962" y="1"/>
                  </a:moveTo>
                  <a:cubicBezTo>
                    <a:pt x="2773" y="284"/>
                    <a:pt x="2458" y="442"/>
                    <a:pt x="2111" y="442"/>
                  </a:cubicBezTo>
                  <a:lnTo>
                    <a:pt x="0" y="442"/>
                  </a:lnTo>
                  <a:cubicBezTo>
                    <a:pt x="158" y="599"/>
                    <a:pt x="347" y="757"/>
                    <a:pt x="536" y="914"/>
                  </a:cubicBezTo>
                  <a:cubicBezTo>
                    <a:pt x="1449" y="1734"/>
                    <a:pt x="2426" y="2647"/>
                    <a:pt x="3434" y="3813"/>
                  </a:cubicBezTo>
                  <a:cubicBezTo>
                    <a:pt x="3529" y="3907"/>
                    <a:pt x="3592" y="3939"/>
                    <a:pt x="3718" y="3939"/>
                  </a:cubicBezTo>
                  <a:cubicBezTo>
                    <a:pt x="3844" y="3939"/>
                    <a:pt x="3907" y="3907"/>
                    <a:pt x="4001" y="3813"/>
                  </a:cubicBezTo>
                  <a:cubicBezTo>
                    <a:pt x="4978" y="2584"/>
                    <a:pt x="6018" y="1734"/>
                    <a:pt x="6900" y="914"/>
                  </a:cubicBezTo>
                  <a:cubicBezTo>
                    <a:pt x="7120" y="757"/>
                    <a:pt x="7278" y="599"/>
                    <a:pt x="7467" y="442"/>
                  </a:cubicBezTo>
                  <a:lnTo>
                    <a:pt x="5860" y="442"/>
                  </a:lnTo>
                  <a:lnTo>
                    <a:pt x="5293" y="1324"/>
                  </a:lnTo>
                  <a:cubicBezTo>
                    <a:pt x="5104" y="1639"/>
                    <a:pt x="4789" y="1860"/>
                    <a:pt x="4379" y="1860"/>
                  </a:cubicBezTo>
                  <a:lnTo>
                    <a:pt x="4316" y="1860"/>
                  </a:lnTo>
                  <a:cubicBezTo>
                    <a:pt x="3907" y="1797"/>
                    <a:pt x="3592" y="1576"/>
                    <a:pt x="3434" y="1167"/>
                  </a:cubicBezTo>
                  <a:lnTo>
                    <a:pt x="2962" y="1"/>
                  </a:lnTo>
                  <a:close/>
                </a:path>
              </a:pathLst>
            </a:custGeom>
            <a:solidFill>
              <a:schemeClr val="l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949" name="Google Shape;949;p54"/>
          <p:cNvGrpSpPr/>
          <p:nvPr/>
        </p:nvGrpSpPr>
        <p:grpSpPr>
          <a:xfrm>
            <a:off x="5247797" y="1886917"/>
            <a:ext cx="450807" cy="448390"/>
            <a:chOff x="-24353075" y="3891250"/>
            <a:chExt cx="293800" cy="292225"/>
          </a:xfrm>
        </p:grpSpPr>
        <p:sp>
          <p:nvSpPr>
            <p:cNvPr id="950" name="Google Shape;950;p54"/>
            <p:cNvSpPr/>
            <p:nvPr/>
          </p:nvSpPr>
          <p:spPr>
            <a:xfrm>
              <a:off x="-24251475" y="4012525"/>
              <a:ext cx="88225" cy="65400"/>
            </a:xfrm>
            <a:custGeom>
              <a:avLst/>
              <a:gdLst/>
              <a:ahLst/>
              <a:cxnLst/>
              <a:rect l="l" t="t" r="r" b="b"/>
              <a:pathLst>
                <a:path w="3529" h="2616" extrusionOk="0">
                  <a:moveTo>
                    <a:pt x="725" y="1"/>
                  </a:moveTo>
                  <a:cubicBezTo>
                    <a:pt x="315" y="1"/>
                    <a:pt x="0" y="347"/>
                    <a:pt x="0" y="725"/>
                  </a:cubicBezTo>
                  <a:cubicBezTo>
                    <a:pt x="0" y="1356"/>
                    <a:pt x="1040" y="2049"/>
                    <a:pt x="1733" y="2616"/>
                  </a:cubicBezTo>
                  <a:cubicBezTo>
                    <a:pt x="2458" y="2017"/>
                    <a:pt x="3466" y="1356"/>
                    <a:pt x="3466" y="725"/>
                  </a:cubicBezTo>
                  <a:cubicBezTo>
                    <a:pt x="3529" y="410"/>
                    <a:pt x="3277" y="1"/>
                    <a:pt x="2804" y="1"/>
                  </a:cubicBezTo>
                  <a:cubicBezTo>
                    <a:pt x="2300" y="1"/>
                    <a:pt x="2111" y="599"/>
                    <a:pt x="2111" y="599"/>
                  </a:cubicBezTo>
                  <a:cubicBezTo>
                    <a:pt x="2063" y="745"/>
                    <a:pt x="1906" y="824"/>
                    <a:pt x="1753" y="824"/>
                  </a:cubicBezTo>
                  <a:cubicBezTo>
                    <a:pt x="1607" y="824"/>
                    <a:pt x="1464" y="753"/>
                    <a:pt x="1418" y="599"/>
                  </a:cubicBezTo>
                  <a:cubicBezTo>
                    <a:pt x="1418" y="568"/>
                    <a:pt x="1229" y="1"/>
                    <a:pt x="725"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951" name="Google Shape;951;p54"/>
            <p:cNvSpPr/>
            <p:nvPr/>
          </p:nvSpPr>
          <p:spPr>
            <a:xfrm>
              <a:off x="-24353075" y="3891250"/>
              <a:ext cx="293800" cy="292225"/>
            </a:xfrm>
            <a:custGeom>
              <a:avLst/>
              <a:gdLst/>
              <a:ahLst/>
              <a:cxnLst/>
              <a:rect l="l" t="t" r="r" b="b"/>
              <a:pathLst>
                <a:path w="11752" h="11689" extrusionOk="0">
                  <a:moveTo>
                    <a:pt x="6837" y="4159"/>
                  </a:moveTo>
                  <a:cubicBezTo>
                    <a:pt x="7624" y="4159"/>
                    <a:pt x="8223" y="4789"/>
                    <a:pt x="8223" y="5576"/>
                  </a:cubicBezTo>
                  <a:cubicBezTo>
                    <a:pt x="8254" y="6616"/>
                    <a:pt x="7309" y="7183"/>
                    <a:pt x="6049" y="8223"/>
                  </a:cubicBezTo>
                  <a:cubicBezTo>
                    <a:pt x="5986" y="8286"/>
                    <a:pt x="5907" y="8317"/>
                    <a:pt x="5829" y="8317"/>
                  </a:cubicBezTo>
                  <a:cubicBezTo>
                    <a:pt x="5750" y="8317"/>
                    <a:pt x="5671" y="8286"/>
                    <a:pt x="5608" y="8223"/>
                  </a:cubicBezTo>
                  <a:cubicBezTo>
                    <a:pt x="4348" y="7183"/>
                    <a:pt x="3403" y="6585"/>
                    <a:pt x="3403" y="5576"/>
                  </a:cubicBezTo>
                  <a:cubicBezTo>
                    <a:pt x="3403" y="4789"/>
                    <a:pt x="4033" y="4159"/>
                    <a:pt x="4789" y="4159"/>
                  </a:cubicBezTo>
                  <a:cubicBezTo>
                    <a:pt x="5293" y="4159"/>
                    <a:pt x="5608" y="4411"/>
                    <a:pt x="5797" y="4663"/>
                  </a:cubicBezTo>
                  <a:cubicBezTo>
                    <a:pt x="6018" y="4411"/>
                    <a:pt x="6364" y="4159"/>
                    <a:pt x="6837" y="4159"/>
                  </a:cubicBezTo>
                  <a:close/>
                  <a:moveTo>
                    <a:pt x="4474" y="0"/>
                  </a:moveTo>
                  <a:cubicBezTo>
                    <a:pt x="3875" y="0"/>
                    <a:pt x="3466" y="473"/>
                    <a:pt x="3466" y="1008"/>
                  </a:cubicBezTo>
                  <a:lnTo>
                    <a:pt x="3466" y="3466"/>
                  </a:lnTo>
                  <a:lnTo>
                    <a:pt x="1008" y="3466"/>
                  </a:lnTo>
                  <a:cubicBezTo>
                    <a:pt x="410" y="3466"/>
                    <a:pt x="0" y="3938"/>
                    <a:pt x="0" y="4474"/>
                  </a:cubicBezTo>
                  <a:lnTo>
                    <a:pt x="0" y="7246"/>
                  </a:lnTo>
                  <a:cubicBezTo>
                    <a:pt x="0" y="7813"/>
                    <a:pt x="473" y="8254"/>
                    <a:pt x="1008" y="8254"/>
                  </a:cubicBezTo>
                  <a:lnTo>
                    <a:pt x="3466" y="8254"/>
                  </a:lnTo>
                  <a:lnTo>
                    <a:pt x="3466" y="10649"/>
                  </a:lnTo>
                  <a:cubicBezTo>
                    <a:pt x="3466" y="11247"/>
                    <a:pt x="3938" y="11688"/>
                    <a:pt x="4474" y="11688"/>
                  </a:cubicBezTo>
                  <a:lnTo>
                    <a:pt x="7246" y="11688"/>
                  </a:lnTo>
                  <a:cubicBezTo>
                    <a:pt x="7813" y="11688"/>
                    <a:pt x="8254" y="11216"/>
                    <a:pt x="8254" y="10649"/>
                  </a:cubicBezTo>
                  <a:lnTo>
                    <a:pt x="8254" y="8254"/>
                  </a:lnTo>
                  <a:lnTo>
                    <a:pt x="10680" y="8254"/>
                  </a:lnTo>
                  <a:cubicBezTo>
                    <a:pt x="11279" y="8254"/>
                    <a:pt x="11720" y="7782"/>
                    <a:pt x="11720" y="7246"/>
                  </a:cubicBezTo>
                  <a:lnTo>
                    <a:pt x="11720" y="4474"/>
                  </a:lnTo>
                  <a:cubicBezTo>
                    <a:pt x="11751" y="3938"/>
                    <a:pt x="11279" y="3466"/>
                    <a:pt x="10680" y="3466"/>
                  </a:cubicBezTo>
                  <a:lnTo>
                    <a:pt x="8254" y="3466"/>
                  </a:lnTo>
                  <a:lnTo>
                    <a:pt x="8254" y="1008"/>
                  </a:lnTo>
                  <a:cubicBezTo>
                    <a:pt x="8254" y="410"/>
                    <a:pt x="7782" y="0"/>
                    <a:pt x="7246" y="0"/>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grpSp>
        <p:nvGrpSpPr>
          <p:cNvPr id="952" name="Google Shape;952;p54"/>
          <p:cNvGrpSpPr/>
          <p:nvPr/>
        </p:nvGrpSpPr>
        <p:grpSpPr>
          <a:xfrm>
            <a:off x="5247800" y="3207534"/>
            <a:ext cx="450800" cy="447907"/>
            <a:chOff x="-22845575" y="3504075"/>
            <a:chExt cx="296950" cy="295025"/>
          </a:xfrm>
        </p:grpSpPr>
        <p:sp>
          <p:nvSpPr>
            <p:cNvPr id="953" name="Google Shape;953;p54"/>
            <p:cNvSpPr/>
            <p:nvPr/>
          </p:nvSpPr>
          <p:spPr>
            <a:xfrm>
              <a:off x="-22688825" y="3504100"/>
              <a:ext cx="140200" cy="295000"/>
            </a:xfrm>
            <a:custGeom>
              <a:avLst/>
              <a:gdLst/>
              <a:ahLst/>
              <a:cxnLst/>
              <a:rect l="l" t="t" r="r" b="b"/>
              <a:pathLst>
                <a:path w="5608" h="11800" extrusionOk="0">
                  <a:moveTo>
                    <a:pt x="1465" y="2908"/>
                  </a:moveTo>
                  <a:cubicBezTo>
                    <a:pt x="1552" y="2908"/>
                    <a:pt x="1638" y="2931"/>
                    <a:pt x="1701" y="2979"/>
                  </a:cubicBezTo>
                  <a:cubicBezTo>
                    <a:pt x="1827" y="3105"/>
                    <a:pt x="1827" y="3357"/>
                    <a:pt x="1701" y="3451"/>
                  </a:cubicBezTo>
                  <a:cubicBezTo>
                    <a:pt x="1292" y="3861"/>
                    <a:pt x="1292" y="4522"/>
                    <a:pt x="1701" y="4932"/>
                  </a:cubicBezTo>
                  <a:cubicBezTo>
                    <a:pt x="1827" y="5026"/>
                    <a:pt x="1827" y="5279"/>
                    <a:pt x="1701" y="5373"/>
                  </a:cubicBezTo>
                  <a:cubicBezTo>
                    <a:pt x="1632" y="5477"/>
                    <a:pt x="1544" y="5524"/>
                    <a:pt x="1452" y="5524"/>
                  </a:cubicBezTo>
                  <a:cubicBezTo>
                    <a:pt x="1377" y="5524"/>
                    <a:pt x="1300" y="5493"/>
                    <a:pt x="1229" y="5436"/>
                  </a:cubicBezTo>
                  <a:cubicBezTo>
                    <a:pt x="567" y="4774"/>
                    <a:pt x="567" y="3672"/>
                    <a:pt x="1229" y="2979"/>
                  </a:cubicBezTo>
                  <a:cubicBezTo>
                    <a:pt x="1292" y="2931"/>
                    <a:pt x="1378" y="2908"/>
                    <a:pt x="1465" y="2908"/>
                  </a:cubicBezTo>
                  <a:close/>
                  <a:moveTo>
                    <a:pt x="2461" y="7313"/>
                  </a:moveTo>
                  <a:cubicBezTo>
                    <a:pt x="2532" y="7313"/>
                    <a:pt x="2605" y="7318"/>
                    <a:pt x="2678" y="7326"/>
                  </a:cubicBezTo>
                  <a:cubicBezTo>
                    <a:pt x="2867" y="7358"/>
                    <a:pt x="3025" y="7515"/>
                    <a:pt x="2993" y="7704"/>
                  </a:cubicBezTo>
                  <a:cubicBezTo>
                    <a:pt x="2962" y="7925"/>
                    <a:pt x="2804" y="8019"/>
                    <a:pt x="2615" y="8019"/>
                  </a:cubicBezTo>
                  <a:cubicBezTo>
                    <a:pt x="2579" y="8016"/>
                    <a:pt x="2543" y="8014"/>
                    <a:pt x="2507" y="8014"/>
                  </a:cubicBezTo>
                  <a:cubicBezTo>
                    <a:pt x="1947" y="8014"/>
                    <a:pt x="1418" y="8467"/>
                    <a:pt x="1418" y="9059"/>
                  </a:cubicBezTo>
                  <a:cubicBezTo>
                    <a:pt x="1418" y="9248"/>
                    <a:pt x="1260" y="9406"/>
                    <a:pt x="1071" y="9406"/>
                  </a:cubicBezTo>
                  <a:cubicBezTo>
                    <a:pt x="882" y="9406"/>
                    <a:pt x="725" y="9248"/>
                    <a:pt x="725" y="9059"/>
                  </a:cubicBezTo>
                  <a:cubicBezTo>
                    <a:pt x="725" y="8091"/>
                    <a:pt x="1490" y="7313"/>
                    <a:pt x="2461" y="7313"/>
                  </a:cubicBezTo>
                  <a:close/>
                  <a:moveTo>
                    <a:pt x="1060" y="0"/>
                  </a:moveTo>
                  <a:cubicBezTo>
                    <a:pt x="689" y="0"/>
                    <a:pt x="327" y="130"/>
                    <a:pt x="0" y="364"/>
                  </a:cubicBezTo>
                  <a:lnTo>
                    <a:pt x="0" y="5247"/>
                  </a:lnTo>
                  <a:cubicBezTo>
                    <a:pt x="0" y="5814"/>
                    <a:pt x="473" y="6255"/>
                    <a:pt x="1040" y="6255"/>
                  </a:cubicBezTo>
                  <a:cubicBezTo>
                    <a:pt x="1229" y="6255"/>
                    <a:pt x="1386" y="6413"/>
                    <a:pt x="1386" y="6602"/>
                  </a:cubicBezTo>
                  <a:cubicBezTo>
                    <a:pt x="1386" y="6822"/>
                    <a:pt x="1229" y="6948"/>
                    <a:pt x="1040" y="6948"/>
                  </a:cubicBezTo>
                  <a:cubicBezTo>
                    <a:pt x="630" y="6948"/>
                    <a:pt x="284" y="6854"/>
                    <a:pt x="0" y="6602"/>
                  </a:cubicBezTo>
                  <a:lnTo>
                    <a:pt x="0" y="11453"/>
                  </a:lnTo>
                  <a:cubicBezTo>
                    <a:pt x="284" y="11705"/>
                    <a:pt x="630" y="11800"/>
                    <a:pt x="1040" y="11800"/>
                  </a:cubicBezTo>
                  <a:cubicBezTo>
                    <a:pt x="1733" y="11800"/>
                    <a:pt x="2363" y="11359"/>
                    <a:pt x="2647" y="10760"/>
                  </a:cubicBezTo>
                  <a:cubicBezTo>
                    <a:pt x="3497" y="10634"/>
                    <a:pt x="4190" y="9910"/>
                    <a:pt x="4190" y="9028"/>
                  </a:cubicBezTo>
                  <a:cubicBezTo>
                    <a:pt x="4190" y="8902"/>
                    <a:pt x="4159" y="8776"/>
                    <a:pt x="4159" y="8618"/>
                  </a:cubicBezTo>
                  <a:cubicBezTo>
                    <a:pt x="4505" y="8555"/>
                    <a:pt x="4820" y="8397"/>
                    <a:pt x="5104" y="8145"/>
                  </a:cubicBezTo>
                  <a:cubicBezTo>
                    <a:pt x="5419" y="7830"/>
                    <a:pt x="5608" y="7389"/>
                    <a:pt x="5608" y="6917"/>
                  </a:cubicBezTo>
                  <a:cubicBezTo>
                    <a:pt x="5608" y="6539"/>
                    <a:pt x="5482" y="6192"/>
                    <a:pt x="5261" y="5909"/>
                  </a:cubicBezTo>
                  <a:cubicBezTo>
                    <a:pt x="5482" y="5594"/>
                    <a:pt x="5608" y="5247"/>
                    <a:pt x="5608" y="4869"/>
                  </a:cubicBezTo>
                  <a:cubicBezTo>
                    <a:pt x="5608" y="4396"/>
                    <a:pt x="5387" y="3987"/>
                    <a:pt x="5072" y="3672"/>
                  </a:cubicBezTo>
                  <a:cubicBezTo>
                    <a:pt x="4852" y="3420"/>
                    <a:pt x="4505" y="3262"/>
                    <a:pt x="4127" y="3199"/>
                  </a:cubicBezTo>
                  <a:cubicBezTo>
                    <a:pt x="4253" y="2632"/>
                    <a:pt x="4096" y="2002"/>
                    <a:pt x="3655" y="1561"/>
                  </a:cubicBezTo>
                  <a:cubicBezTo>
                    <a:pt x="3403" y="1309"/>
                    <a:pt x="3025" y="1120"/>
                    <a:pt x="2647" y="1088"/>
                  </a:cubicBezTo>
                  <a:cubicBezTo>
                    <a:pt x="2394" y="584"/>
                    <a:pt x="1985" y="143"/>
                    <a:pt x="1449" y="49"/>
                  </a:cubicBezTo>
                  <a:cubicBezTo>
                    <a:pt x="1319" y="16"/>
                    <a:pt x="1189" y="0"/>
                    <a:pt x="1060" y="0"/>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954" name="Google Shape;954;p54"/>
            <p:cNvSpPr/>
            <p:nvPr/>
          </p:nvSpPr>
          <p:spPr>
            <a:xfrm>
              <a:off x="-22845575" y="3504075"/>
              <a:ext cx="139425" cy="294250"/>
            </a:xfrm>
            <a:custGeom>
              <a:avLst/>
              <a:gdLst/>
              <a:ahLst/>
              <a:cxnLst/>
              <a:rect l="l" t="t" r="r" b="b"/>
              <a:pathLst>
                <a:path w="5577" h="11770" extrusionOk="0">
                  <a:moveTo>
                    <a:pt x="4187" y="2948"/>
                  </a:moveTo>
                  <a:cubicBezTo>
                    <a:pt x="4277" y="2948"/>
                    <a:pt x="4364" y="2980"/>
                    <a:pt x="4411" y="3043"/>
                  </a:cubicBezTo>
                  <a:cubicBezTo>
                    <a:pt x="5104" y="3673"/>
                    <a:pt x="5104" y="4775"/>
                    <a:pt x="4411" y="5437"/>
                  </a:cubicBezTo>
                  <a:cubicBezTo>
                    <a:pt x="4364" y="5500"/>
                    <a:pt x="4277" y="5532"/>
                    <a:pt x="4187" y="5532"/>
                  </a:cubicBezTo>
                  <a:cubicBezTo>
                    <a:pt x="4096" y="5532"/>
                    <a:pt x="4002" y="5500"/>
                    <a:pt x="3939" y="5437"/>
                  </a:cubicBezTo>
                  <a:cubicBezTo>
                    <a:pt x="3844" y="5311"/>
                    <a:pt x="3844" y="5090"/>
                    <a:pt x="3939" y="4964"/>
                  </a:cubicBezTo>
                  <a:cubicBezTo>
                    <a:pt x="4348" y="4555"/>
                    <a:pt x="4348" y="3893"/>
                    <a:pt x="3939" y="3515"/>
                  </a:cubicBezTo>
                  <a:cubicBezTo>
                    <a:pt x="3844" y="3389"/>
                    <a:pt x="3844" y="3137"/>
                    <a:pt x="3939" y="3043"/>
                  </a:cubicBezTo>
                  <a:cubicBezTo>
                    <a:pt x="4002" y="2980"/>
                    <a:pt x="4096" y="2948"/>
                    <a:pt x="4187" y="2948"/>
                  </a:cubicBezTo>
                  <a:close/>
                  <a:moveTo>
                    <a:pt x="3148" y="7314"/>
                  </a:moveTo>
                  <a:cubicBezTo>
                    <a:pt x="4123" y="7314"/>
                    <a:pt x="4915" y="8092"/>
                    <a:pt x="4915" y="9060"/>
                  </a:cubicBezTo>
                  <a:cubicBezTo>
                    <a:pt x="4915" y="9249"/>
                    <a:pt x="4726" y="9407"/>
                    <a:pt x="4537" y="9407"/>
                  </a:cubicBezTo>
                  <a:cubicBezTo>
                    <a:pt x="4348" y="9407"/>
                    <a:pt x="4191" y="9249"/>
                    <a:pt x="4191" y="9060"/>
                  </a:cubicBezTo>
                  <a:cubicBezTo>
                    <a:pt x="4191" y="8468"/>
                    <a:pt x="3662" y="8015"/>
                    <a:pt x="3101" y="8015"/>
                  </a:cubicBezTo>
                  <a:cubicBezTo>
                    <a:pt x="3066" y="8015"/>
                    <a:pt x="3030" y="8017"/>
                    <a:pt x="2994" y="8020"/>
                  </a:cubicBezTo>
                  <a:cubicBezTo>
                    <a:pt x="2968" y="8029"/>
                    <a:pt x="2944" y="8033"/>
                    <a:pt x="2920" y="8033"/>
                  </a:cubicBezTo>
                  <a:cubicBezTo>
                    <a:pt x="2765" y="8033"/>
                    <a:pt x="2643" y="7869"/>
                    <a:pt x="2616" y="7705"/>
                  </a:cubicBezTo>
                  <a:cubicBezTo>
                    <a:pt x="2584" y="7516"/>
                    <a:pt x="2742" y="7359"/>
                    <a:pt x="2931" y="7327"/>
                  </a:cubicBezTo>
                  <a:cubicBezTo>
                    <a:pt x="3004" y="7319"/>
                    <a:pt x="3077" y="7314"/>
                    <a:pt x="3148" y="7314"/>
                  </a:cubicBezTo>
                  <a:close/>
                  <a:moveTo>
                    <a:pt x="4581" y="0"/>
                  </a:moveTo>
                  <a:cubicBezTo>
                    <a:pt x="4444" y="0"/>
                    <a:pt x="4303" y="16"/>
                    <a:pt x="4159" y="50"/>
                  </a:cubicBezTo>
                  <a:cubicBezTo>
                    <a:pt x="3592" y="144"/>
                    <a:pt x="3214" y="585"/>
                    <a:pt x="2962" y="1089"/>
                  </a:cubicBezTo>
                  <a:cubicBezTo>
                    <a:pt x="2584" y="1152"/>
                    <a:pt x="2206" y="1310"/>
                    <a:pt x="1954" y="1562"/>
                  </a:cubicBezTo>
                  <a:cubicBezTo>
                    <a:pt x="1513" y="2003"/>
                    <a:pt x="1355" y="2633"/>
                    <a:pt x="1481" y="3200"/>
                  </a:cubicBezTo>
                  <a:cubicBezTo>
                    <a:pt x="1135" y="3232"/>
                    <a:pt x="820" y="3389"/>
                    <a:pt x="536" y="3673"/>
                  </a:cubicBezTo>
                  <a:cubicBezTo>
                    <a:pt x="221" y="3988"/>
                    <a:pt x="1" y="4397"/>
                    <a:pt x="1" y="4870"/>
                  </a:cubicBezTo>
                  <a:cubicBezTo>
                    <a:pt x="1" y="5280"/>
                    <a:pt x="127" y="5626"/>
                    <a:pt x="379" y="5910"/>
                  </a:cubicBezTo>
                  <a:cubicBezTo>
                    <a:pt x="127" y="6225"/>
                    <a:pt x="1" y="6571"/>
                    <a:pt x="1" y="6918"/>
                  </a:cubicBezTo>
                  <a:cubicBezTo>
                    <a:pt x="1" y="7390"/>
                    <a:pt x="221" y="7831"/>
                    <a:pt x="536" y="8146"/>
                  </a:cubicBezTo>
                  <a:cubicBezTo>
                    <a:pt x="788" y="8430"/>
                    <a:pt x="1135" y="8588"/>
                    <a:pt x="1481" y="8619"/>
                  </a:cubicBezTo>
                  <a:cubicBezTo>
                    <a:pt x="1229" y="9690"/>
                    <a:pt x="1985" y="10604"/>
                    <a:pt x="2931" y="10698"/>
                  </a:cubicBezTo>
                  <a:cubicBezTo>
                    <a:pt x="3214" y="11328"/>
                    <a:pt x="3781" y="11769"/>
                    <a:pt x="4537" y="11769"/>
                  </a:cubicBezTo>
                  <a:cubicBezTo>
                    <a:pt x="4947" y="11769"/>
                    <a:pt x="5293" y="11612"/>
                    <a:pt x="5577" y="11423"/>
                  </a:cubicBezTo>
                  <a:lnTo>
                    <a:pt x="5577" y="6571"/>
                  </a:lnTo>
                  <a:cubicBezTo>
                    <a:pt x="5293" y="6823"/>
                    <a:pt x="4947" y="6918"/>
                    <a:pt x="4537" y="6918"/>
                  </a:cubicBezTo>
                  <a:cubicBezTo>
                    <a:pt x="4348" y="6918"/>
                    <a:pt x="4191" y="6760"/>
                    <a:pt x="4191" y="6571"/>
                  </a:cubicBezTo>
                  <a:cubicBezTo>
                    <a:pt x="4191" y="6382"/>
                    <a:pt x="4348" y="6225"/>
                    <a:pt x="4537" y="6225"/>
                  </a:cubicBezTo>
                  <a:cubicBezTo>
                    <a:pt x="5136" y="6225"/>
                    <a:pt x="5577" y="5752"/>
                    <a:pt x="5577" y="5185"/>
                  </a:cubicBezTo>
                  <a:lnTo>
                    <a:pt x="5577" y="302"/>
                  </a:lnTo>
                  <a:cubicBezTo>
                    <a:pt x="5300" y="117"/>
                    <a:pt x="4956" y="0"/>
                    <a:pt x="4581" y="0"/>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grpSp>
      <p:sp>
        <p:nvSpPr>
          <p:cNvPr id="955" name="Google Shape;955;p54"/>
          <p:cNvSpPr/>
          <p:nvPr/>
        </p:nvSpPr>
        <p:spPr>
          <a:xfrm>
            <a:off x="1167196" y="3206102"/>
            <a:ext cx="450808" cy="450770"/>
          </a:xfrm>
          <a:custGeom>
            <a:avLst/>
            <a:gdLst/>
            <a:ahLst/>
            <a:cxnLst/>
            <a:rect l="l" t="t" r="r" b="b"/>
            <a:pathLst>
              <a:path w="11879" h="11878" extrusionOk="0">
                <a:moveTo>
                  <a:pt x="5451" y="6995"/>
                </a:moveTo>
                <a:lnTo>
                  <a:pt x="5451" y="7688"/>
                </a:lnTo>
                <a:lnTo>
                  <a:pt x="4443" y="7688"/>
                </a:lnTo>
                <a:cubicBezTo>
                  <a:pt x="4223" y="7688"/>
                  <a:pt x="4065" y="7530"/>
                  <a:pt x="4065" y="7341"/>
                </a:cubicBezTo>
                <a:cubicBezTo>
                  <a:pt x="4065" y="7152"/>
                  <a:pt x="4223" y="6995"/>
                  <a:pt x="4443" y="6995"/>
                </a:cubicBezTo>
                <a:close/>
                <a:moveTo>
                  <a:pt x="6491" y="8349"/>
                </a:moveTo>
                <a:lnTo>
                  <a:pt x="6491" y="8381"/>
                </a:lnTo>
                <a:cubicBezTo>
                  <a:pt x="6680" y="8381"/>
                  <a:pt x="6837" y="8538"/>
                  <a:pt x="6837" y="8727"/>
                </a:cubicBezTo>
                <a:cubicBezTo>
                  <a:pt x="6837" y="8916"/>
                  <a:pt x="6680" y="9074"/>
                  <a:pt x="6491" y="9074"/>
                </a:cubicBezTo>
                <a:lnTo>
                  <a:pt x="6113" y="9074"/>
                </a:lnTo>
                <a:lnTo>
                  <a:pt x="6113" y="8349"/>
                </a:lnTo>
                <a:close/>
                <a:moveTo>
                  <a:pt x="5451" y="9736"/>
                </a:moveTo>
                <a:lnTo>
                  <a:pt x="5451" y="10460"/>
                </a:lnTo>
                <a:lnTo>
                  <a:pt x="5105" y="10460"/>
                </a:lnTo>
                <a:cubicBezTo>
                  <a:pt x="4916" y="10460"/>
                  <a:pt x="4758" y="10303"/>
                  <a:pt x="4758" y="10114"/>
                </a:cubicBezTo>
                <a:cubicBezTo>
                  <a:pt x="4758" y="9893"/>
                  <a:pt x="4916" y="9736"/>
                  <a:pt x="5105" y="9736"/>
                </a:cubicBezTo>
                <a:close/>
                <a:moveTo>
                  <a:pt x="5861" y="1"/>
                </a:moveTo>
                <a:cubicBezTo>
                  <a:pt x="5262" y="1"/>
                  <a:pt x="4821" y="473"/>
                  <a:pt x="4821" y="1040"/>
                </a:cubicBezTo>
                <a:cubicBezTo>
                  <a:pt x="4821" y="1481"/>
                  <a:pt x="5105" y="1859"/>
                  <a:pt x="5546" y="2017"/>
                </a:cubicBezTo>
                <a:lnTo>
                  <a:pt x="5546" y="3340"/>
                </a:lnTo>
                <a:cubicBezTo>
                  <a:pt x="4441" y="2451"/>
                  <a:pt x="3936" y="2115"/>
                  <a:pt x="3379" y="2115"/>
                </a:cubicBezTo>
                <a:cubicBezTo>
                  <a:pt x="3285" y="2115"/>
                  <a:pt x="3189" y="2125"/>
                  <a:pt x="3088" y="2143"/>
                </a:cubicBezTo>
                <a:cubicBezTo>
                  <a:pt x="2584" y="2237"/>
                  <a:pt x="2301" y="2679"/>
                  <a:pt x="2080" y="3183"/>
                </a:cubicBezTo>
                <a:cubicBezTo>
                  <a:pt x="1734" y="3750"/>
                  <a:pt x="1324" y="4506"/>
                  <a:pt x="221" y="4947"/>
                </a:cubicBezTo>
                <a:cubicBezTo>
                  <a:pt x="64" y="5010"/>
                  <a:pt x="1" y="5167"/>
                  <a:pt x="32" y="5325"/>
                </a:cubicBezTo>
                <a:cubicBezTo>
                  <a:pt x="64" y="5482"/>
                  <a:pt x="190" y="5608"/>
                  <a:pt x="379" y="5608"/>
                </a:cubicBezTo>
                <a:lnTo>
                  <a:pt x="1104" y="5608"/>
                </a:lnTo>
                <a:cubicBezTo>
                  <a:pt x="1104" y="5608"/>
                  <a:pt x="2584" y="5577"/>
                  <a:pt x="3372" y="3750"/>
                </a:cubicBezTo>
                <a:cubicBezTo>
                  <a:pt x="3446" y="3626"/>
                  <a:pt x="3579" y="3541"/>
                  <a:pt x="3724" y="3541"/>
                </a:cubicBezTo>
                <a:cubicBezTo>
                  <a:pt x="3764" y="3541"/>
                  <a:pt x="3804" y="3547"/>
                  <a:pt x="3844" y="3561"/>
                </a:cubicBezTo>
                <a:cubicBezTo>
                  <a:pt x="4002" y="3655"/>
                  <a:pt x="4128" y="3844"/>
                  <a:pt x="4034" y="4033"/>
                </a:cubicBezTo>
                <a:cubicBezTo>
                  <a:pt x="3718" y="4789"/>
                  <a:pt x="3309" y="5293"/>
                  <a:pt x="2868" y="5640"/>
                </a:cubicBezTo>
                <a:lnTo>
                  <a:pt x="3655" y="5640"/>
                </a:lnTo>
                <a:cubicBezTo>
                  <a:pt x="3971" y="5388"/>
                  <a:pt x="4254" y="5010"/>
                  <a:pt x="4254" y="4632"/>
                </a:cubicBezTo>
                <a:cubicBezTo>
                  <a:pt x="4254" y="4443"/>
                  <a:pt x="4412" y="4285"/>
                  <a:pt x="4601" y="4285"/>
                </a:cubicBezTo>
                <a:cubicBezTo>
                  <a:pt x="4790" y="4285"/>
                  <a:pt x="4947" y="4443"/>
                  <a:pt x="4947" y="4632"/>
                </a:cubicBezTo>
                <a:cubicBezTo>
                  <a:pt x="4947" y="5010"/>
                  <a:pt x="4821" y="5388"/>
                  <a:pt x="4601" y="5640"/>
                </a:cubicBezTo>
                <a:lnTo>
                  <a:pt x="5609" y="5640"/>
                </a:lnTo>
                <a:lnTo>
                  <a:pt x="5609" y="6365"/>
                </a:lnTo>
                <a:lnTo>
                  <a:pt x="4601" y="6365"/>
                </a:lnTo>
                <a:cubicBezTo>
                  <a:pt x="4002" y="6365"/>
                  <a:pt x="3561" y="6837"/>
                  <a:pt x="3561" y="7373"/>
                </a:cubicBezTo>
                <a:cubicBezTo>
                  <a:pt x="3561" y="7971"/>
                  <a:pt x="4034" y="8412"/>
                  <a:pt x="4601" y="8412"/>
                </a:cubicBezTo>
                <a:lnTo>
                  <a:pt x="5609" y="8412"/>
                </a:lnTo>
                <a:lnTo>
                  <a:pt x="5609" y="9106"/>
                </a:lnTo>
                <a:lnTo>
                  <a:pt x="5262" y="9106"/>
                </a:lnTo>
                <a:cubicBezTo>
                  <a:pt x="4664" y="9106"/>
                  <a:pt x="4254" y="9578"/>
                  <a:pt x="4254" y="10145"/>
                </a:cubicBezTo>
                <a:cubicBezTo>
                  <a:pt x="4254" y="10744"/>
                  <a:pt x="4727" y="11153"/>
                  <a:pt x="5262" y="11153"/>
                </a:cubicBezTo>
                <a:lnTo>
                  <a:pt x="5609" y="11153"/>
                </a:lnTo>
                <a:lnTo>
                  <a:pt x="5609" y="11531"/>
                </a:lnTo>
                <a:cubicBezTo>
                  <a:pt x="5609" y="11720"/>
                  <a:pt x="5766" y="11878"/>
                  <a:pt x="5987" y="11878"/>
                </a:cubicBezTo>
                <a:cubicBezTo>
                  <a:pt x="6176" y="11878"/>
                  <a:pt x="6333" y="11720"/>
                  <a:pt x="6333" y="11531"/>
                </a:cubicBezTo>
                <a:lnTo>
                  <a:pt x="6333" y="11153"/>
                </a:lnTo>
                <a:lnTo>
                  <a:pt x="6680" y="11153"/>
                </a:lnTo>
                <a:cubicBezTo>
                  <a:pt x="6869" y="11153"/>
                  <a:pt x="7026" y="10996"/>
                  <a:pt x="7026" y="10807"/>
                </a:cubicBezTo>
                <a:cubicBezTo>
                  <a:pt x="7026" y="10618"/>
                  <a:pt x="6869" y="10460"/>
                  <a:pt x="6680" y="10460"/>
                </a:cubicBezTo>
                <a:lnTo>
                  <a:pt x="6333" y="10460"/>
                </a:lnTo>
                <a:lnTo>
                  <a:pt x="6333" y="9736"/>
                </a:lnTo>
                <a:lnTo>
                  <a:pt x="6680" y="9736"/>
                </a:lnTo>
                <a:cubicBezTo>
                  <a:pt x="7279" y="9736"/>
                  <a:pt x="7720" y="9263"/>
                  <a:pt x="7720" y="8727"/>
                </a:cubicBezTo>
                <a:cubicBezTo>
                  <a:pt x="7720" y="8129"/>
                  <a:pt x="7247" y="7688"/>
                  <a:pt x="6680" y="7688"/>
                </a:cubicBezTo>
                <a:lnTo>
                  <a:pt x="6333" y="7688"/>
                </a:lnTo>
                <a:lnTo>
                  <a:pt x="6333" y="6995"/>
                </a:lnTo>
                <a:lnTo>
                  <a:pt x="7342" y="6995"/>
                </a:lnTo>
                <a:cubicBezTo>
                  <a:pt x="7751" y="6995"/>
                  <a:pt x="8098" y="6743"/>
                  <a:pt x="8255" y="6428"/>
                </a:cubicBezTo>
                <a:cubicBezTo>
                  <a:pt x="8066" y="6333"/>
                  <a:pt x="7877" y="6176"/>
                  <a:pt x="7657" y="6018"/>
                </a:cubicBezTo>
                <a:cubicBezTo>
                  <a:pt x="7625" y="6176"/>
                  <a:pt x="7499" y="6270"/>
                  <a:pt x="7310" y="6270"/>
                </a:cubicBezTo>
                <a:lnTo>
                  <a:pt x="6302" y="6270"/>
                </a:lnTo>
                <a:lnTo>
                  <a:pt x="6302" y="5577"/>
                </a:lnTo>
                <a:lnTo>
                  <a:pt x="7310" y="5577"/>
                </a:lnTo>
                <a:cubicBezTo>
                  <a:pt x="7121" y="5262"/>
                  <a:pt x="6963" y="4947"/>
                  <a:pt x="6963" y="4537"/>
                </a:cubicBezTo>
                <a:cubicBezTo>
                  <a:pt x="6963" y="4348"/>
                  <a:pt x="7121" y="4191"/>
                  <a:pt x="7310" y="4191"/>
                </a:cubicBezTo>
                <a:cubicBezTo>
                  <a:pt x="7499" y="4191"/>
                  <a:pt x="7657" y="4348"/>
                  <a:pt x="7657" y="4537"/>
                </a:cubicBezTo>
                <a:cubicBezTo>
                  <a:pt x="7657" y="4978"/>
                  <a:pt x="7940" y="5293"/>
                  <a:pt x="8255" y="5577"/>
                </a:cubicBezTo>
                <a:lnTo>
                  <a:pt x="9043" y="5577"/>
                </a:lnTo>
                <a:cubicBezTo>
                  <a:pt x="8602" y="5230"/>
                  <a:pt x="8224" y="4758"/>
                  <a:pt x="7877" y="3970"/>
                </a:cubicBezTo>
                <a:cubicBezTo>
                  <a:pt x="7783" y="3813"/>
                  <a:pt x="7877" y="3561"/>
                  <a:pt x="8066" y="3498"/>
                </a:cubicBezTo>
                <a:cubicBezTo>
                  <a:pt x="8108" y="3472"/>
                  <a:pt x="8155" y="3461"/>
                  <a:pt x="8203" y="3461"/>
                </a:cubicBezTo>
                <a:cubicBezTo>
                  <a:pt x="8333" y="3461"/>
                  <a:pt x="8470" y="3548"/>
                  <a:pt x="8539" y="3687"/>
                </a:cubicBezTo>
                <a:cubicBezTo>
                  <a:pt x="9326" y="5545"/>
                  <a:pt x="10807" y="5545"/>
                  <a:pt x="10807" y="5545"/>
                </a:cubicBezTo>
                <a:lnTo>
                  <a:pt x="11532" y="5545"/>
                </a:lnTo>
                <a:cubicBezTo>
                  <a:pt x="11689" y="5545"/>
                  <a:pt x="11847" y="5419"/>
                  <a:pt x="11878" y="5262"/>
                </a:cubicBezTo>
                <a:cubicBezTo>
                  <a:pt x="11721" y="5167"/>
                  <a:pt x="11626" y="5010"/>
                  <a:pt x="11469" y="4947"/>
                </a:cubicBezTo>
                <a:cubicBezTo>
                  <a:pt x="10366" y="4506"/>
                  <a:pt x="9988" y="3750"/>
                  <a:pt x="9641" y="3183"/>
                </a:cubicBezTo>
                <a:cubicBezTo>
                  <a:pt x="9358" y="2710"/>
                  <a:pt x="9106" y="2269"/>
                  <a:pt x="8602" y="2143"/>
                </a:cubicBezTo>
                <a:cubicBezTo>
                  <a:pt x="8535" y="2127"/>
                  <a:pt x="8466" y="2119"/>
                  <a:pt x="8393" y="2119"/>
                </a:cubicBezTo>
                <a:cubicBezTo>
                  <a:pt x="7880" y="2119"/>
                  <a:pt x="7197" y="2512"/>
                  <a:pt x="6176" y="3340"/>
                </a:cubicBezTo>
                <a:lnTo>
                  <a:pt x="6176" y="2017"/>
                </a:lnTo>
                <a:cubicBezTo>
                  <a:pt x="6554" y="1859"/>
                  <a:pt x="6869" y="1513"/>
                  <a:pt x="6869" y="1040"/>
                </a:cubicBezTo>
                <a:cubicBezTo>
                  <a:pt x="6869" y="442"/>
                  <a:pt x="6396" y="1"/>
                  <a:pt x="5861"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2309417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98"/>
        <p:cNvGrpSpPr/>
        <p:nvPr/>
      </p:nvGrpSpPr>
      <p:grpSpPr>
        <a:xfrm>
          <a:off x="0" y="0"/>
          <a:ext cx="0" cy="0"/>
          <a:chOff x="0" y="0"/>
          <a:chExt cx="0" cy="0"/>
        </a:xfrm>
      </p:grpSpPr>
      <p:sp>
        <p:nvSpPr>
          <p:cNvPr id="600" name="Google Shape;600;p35"/>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solidFill>
                  <a:schemeClr val="dk2"/>
                </a:solidFill>
              </a:rPr>
              <a:t>Nine Traits of BPD</a:t>
            </a:r>
            <a:endParaRPr dirty="0">
              <a:solidFill>
                <a:schemeClr val="dk2"/>
              </a:solidFill>
            </a:endParaRPr>
          </a:p>
        </p:txBody>
      </p:sp>
      <p:graphicFrame>
        <p:nvGraphicFramePr>
          <p:cNvPr id="601" name="Google Shape;601;p35"/>
          <p:cNvGraphicFramePr/>
          <p:nvPr>
            <p:extLst>
              <p:ext uri="{D42A27DB-BD31-4B8C-83A1-F6EECF244321}">
                <p14:modId xmlns:p14="http://schemas.microsoft.com/office/powerpoint/2010/main" val="3752465968"/>
              </p:ext>
            </p:extLst>
          </p:nvPr>
        </p:nvGraphicFramePr>
        <p:xfrm>
          <a:off x="720000" y="1359565"/>
          <a:ext cx="7704000" cy="3581400"/>
        </p:xfrm>
        <a:graphic>
          <a:graphicData uri="http://schemas.openxmlformats.org/drawingml/2006/table">
            <a:tbl>
              <a:tblPr>
                <a:noFill/>
                <a:tableStyleId>{2B7746E4-9E6B-4DAE-A67C-813D2BE80A64}</a:tableStyleId>
              </a:tblPr>
              <a:tblGrid>
                <a:gridCol w="2555763">
                  <a:extLst>
                    <a:ext uri="{9D8B030D-6E8A-4147-A177-3AD203B41FA5}">
                      <a16:colId xmlns:a16="http://schemas.microsoft.com/office/drawing/2014/main" val="20000"/>
                    </a:ext>
                  </a:extLst>
                </a:gridCol>
                <a:gridCol w="5148237">
                  <a:extLst>
                    <a:ext uri="{9D8B030D-6E8A-4147-A177-3AD203B41FA5}">
                      <a16:colId xmlns:a16="http://schemas.microsoft.com/office/drawing/2014/main" val="20001"/>
                    </a:ext>
                  </a:extLst>
                </a:gridCol>
              </a:tblGrid>
              <a:tr h="381000">
                <a:tc>
                  <a:txBody>
                    <a:bodyPr/>
                    <a:lstStyle/>
                    <a:p>
                      <a:pPr marL="0" lvl="0" indent="0" algn="l" rtl="0">
                        <a:spcBef>
                          <a:spcPts val="0"/>
                        </a:spcBef>
                        <a:spcAft>
                          <a:spcPts val="0"/>
                        </a:spcAft>
                        <a:buNone/>
                      </a:pPr>
                      <a:r>
                        <a:rPr lang="en" sz="1000" b="1" dirty="0">
                          <a:solidFill>
                            <a:schemeClr val="hlink"/>
                          </a:solidFill>
                          <a:uFill>
                            <a:noFill/>
                          </a:uFill>
                          <a:latin typeface="Poppins" panose="00000500000000000000" pitchFamily="2" charset="0"/>
                          <a:ea typeface="Poppins"/>
                          <a:cs typeface="Poppins" panose="00000500000000000000" pitchFamily="2" charset="0"/>
                          <a:sym typeface="Poppins"/>
                        </a:rPr>
                        <a:t>Intense Fear of </a:t>
                      </a:r>
                      <a:r>
                        <a:rPr lang="en-US" sz="1000" b="1" dirty="0">
                          <a:solidFill>
                            <a:schemeClr val="hlink"/>
                          </a:solidFill>
                          <a:uFill>
                            <a:noFill/>
                          </a:uFill>
                          <a:latin typeface="Poppins" panose="00000500000000000000" pitchFamily="2" charset="0"/>
                          <a:ea typeface="Poppins"/>
                          <a:cs typeface="Poppins" panose="00000500000000000000" pitchFamily="2" charset="0"/>
                          <a:sym typeface="Poppins"/>
                        </a:rPr>
                        <a:t>Abandonment </a:t>
                      </a:r>
                      <a:endParaRPr sz="1000" b="1" dirty="0">
                        <a:solidFill>
                          <a:schemeClr val="dk1"/>
                        </a:solidFill>
                        <a:latin typeface="Poppins" panose="00000500000000000000" pitchFamily="2" charset="0"/>
                        <a:ea typeface="Poppins"/>
                        <a:cs typeface="Poppins" panose="00000500000000000000" pitchFamily="2" charset="0"/>
                        <a:sym typeface="Poppins"/>
                      </a:endParaRPr>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accent1"/>
                    </a:solidFill>
                  </a:tcPr>
                </a:tc>
                <a:tc>
                  <a:txBody>
                    <a:bodyPr/>
                    <a:lstStyle/>
                    <a:p>
                      <a:pPr marL="0" lvl="0" indent="0" algn="l" rtl="0">
                        <a:spcBef>
                          <a:spcPts val="0"/>
                        </a:spcBef>
                        <a:spcAft>
                          <a:spcPts val="1600"/>
                        </a:spcAft>
                        <a:buNone/>
                      </a:pPr>
                      <a:r>
                        <a:rPr lang="en-US" sz="1000" dirty="0">
                          <a:solidFill>
                            <a:schemeClr val="dk1"/>
                          </a:solidFill>
                          <a:latin typeface="Poppins"/>
                          <a:ea typeface="Poppins"/>
                          <a:cs typeface="Poppins"/>
                          <a:sym typeface="Poppins"/>
                        </a:rPr>
                        <a:t>Extreme anger, sadness if confronted with the possibility of feeling abandoned</a:t>
                      </a:r>
                      <a:endParaRPr sz="1000" dirty="0">
                        <a:solidFill>
                          <a:schemeClr val="dk1"/>
                        </a:solidFill>
                        <a:latin typeface="Poppins"/>
                        <a:ea typeface="Poppins"/>
                        <a:cs typeface="Poppins"/>
                        <a:sym typeface="Poppins"/>
                      </a:endParaRPr>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0"/>
                  </a:ext>
                </a:extLst>
              </a:tr>
              <a:tr h="416481">
                <a:tc>
                  <a:txBody>
                    <a:bodyPr/>
                    <a:lstStyle/>
                    <a:p>
                      <a:pPr lvl="1">
                        <a:buSzPct val="75000"/>
                        <a:buNone/>
                      </a:pPr>
                      <a:r>
                        <a:rPr lang="en-US" sz="1000" b="1" dirty="0">
                          <a:latin typeface="Poppins" panose="00000500000000000000" pitchFamily="2" charset="0"/>
                          <a:cs typeface="Poppins" panose="00000500000000000000" pitchFamily="2" charset="0"/>
                        </a:rPr>
                        <a:t>Unstable And Intense Interpersonal Relationships</a:t>
                      </a:r>
                    </a:p>
                  </a:txBody>
                  <a:tcPr marL="91425" marR="91425" marT="0" marB="0" anchor="ctr">
                    <a:lnL w="9525" cap="flat" cmpd="sng">
                      <a:solidFill>
                        <a:schemeClr val="dk1"/>
                      </a:solidFill>
                      <a:prstDash val="solid"/>
                      <a:round/>
                      <a:headEnd type="none" w="sm" len="sm"/>
                      <a:tailEnd type="none" w="sm" len="sm"/>
                    </a:lnL>
                    <a:lnR w="9525" cap="flat" cmpd="sng" algn="ctr">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accent1"/>
                    </a:solidFill>
                  </a:tcPr>
                </a:tc>
                <a:tc>
                  <a:txBody>
                    <a:bodyPr/>
                    <a:lstStyle/>
                    <a:p>
                      <a:pPr marL="0" lvl="0" indent="0" algn="l" rtl="0">
                        <a:spcBef>
                          <a:spcPts val="0"/>
                        </a:spcBef>
                        <a:spcAft>
                          <a:spcPts val="1600"/>
                        </a:spcAft>
                        <a:buNone/>
                      </a:pPr>
                      <a:r>
                        <a:rPr lang="en-US" sz="1000" dirty="0">
                          <a:solidFill>
                            <a:schemeClr val="dk1"/>
                          </a:solidFill>
                          <a:latin typeface="Poppins"/>
                          <a:ea typeface="Poppins"/>
                          <a:cs typeface="Poppins"/>
                          <a:sym typeface="Poppins"/>
                        </a:rPr>
                        <a:t>“Black and white” perceptions of others, people are the best person ever or the worst (splitting), perceptions can change often and based on seemingly minor slights</a:t>
                      </a:r>
                      <a:endParaRPr sz="1000" dirty="0">
                        <a:solidFill>
                          <a:schemeClr val="dk1"/>
                        </a:solidFill>
                        <a:latin typeface="Poppins"/>
                        <a:ea typeface="Poppins"/>
                        <a:cs typeface="Poppins"/>
                        <a:sym typeface="Poppins"/>
                      </a:endParaRPr>
                    </a:p>
                  </a:txBody>
                  <a:tcPr marL="91425" marR="91425" marT="0" marB="0" anchor="ctr">
                    <a:lnL w="9525"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766561579"/>
                  </a:ext>
                </a:extLst>
              </a:tr>
              <a:tr h="381000">
                <a:tc>
                  <a:txBody>
                    <a:bodyPr/>
                    <a:lstStyle/>
                    <a:p>
                      <a:pPr lvl="1">
                        <a:buSzPct val="75000"/>
                        <a:buNone/>
                      </a:pPr>
                      <a:r>
                        <a:rPr lang="en-US" sz="1000" b="1" dirty="0">
                          <a:latin typeface="Poppins" panose="00000500000000000000" pitchFamily="2" charset="0"/>
                          <a:cs typeface="Poppins" panose="00000500000000000000" pitchFamily="2" charset="0"/>
                        </a:rPr>
                        <a:t>Identity Disturbance (Who Am I)</a:t>
                      </a:r>
                    </a:p>
                  </a:txBody>
                  <a:tcPr marL="91425" marR="91425" marT="0" marB="0" anchor="ctr">
                    <a:lnL w="9525" cap="flat" cmpd="sng">
                      <a:solidFill>
                        <a:schemeClr val="dk1"/>
                      </a:solidFill>
                      <a:prstDash val="solid"/>
                      <a:round/>
                      <a:headEnd type="none" w="sm" len="sm"/>
                      <a:tailEnd type="none" w="sm" len="sm"/>
                    </a:lnL>
                    <a:lnR w="9525" cap="flat" cmpd="sng" algn="ctr">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accent1"/>
                    </a:solidFill>
                  </a:tcPr>
                </a:tc>
                <a:tc>
                  <a:txBody>
                    <a:bodyPr/>
                    <a:lstStyle/>
                    <a:p>
                      <a:pPr marL="0" lvl="0" indent="0" algn="l" rtl="0">
                        <a:spcBef>
                          <a:spcPts val="0"/>
                        </a:spcBef>
                        <a:spcAft>
                          <a:spcPts val="1600"/>
                        </a:spcAft>
                        <a:buNone/>
                      </a:pPr>
                      <a:r>
                        <a:rPr lang="en-US" sz="1000" dirty="0">
                          <a:solidFill>
                            <a:schemeClr val="dk1"/>
                          </a:solidFill>
                          <a:latin typeface="Poppins"/>
                          <a:ea typeface="Poppins"/>
                          <a:cs typeface="Poppins"/>
                          <a:sym typeface="Poppins"/>
                        </a:rPr>
                        <a:t>Constantly changing self-perception, difficulty articulating personal perspectives or feelings</a:t>
                      </a:r>
                      <a:endParaRPr sz="1000" dirty="0">
                        <a:solidFill>
                          <a:schemeClr val="dk1"/>
                        </a:solidFill>
                        <a:latin typeface="Poppins"/>
                        <a:ea typeface="Poppins"/>
                        <a:cs typeface="Poppins"/>
                        <a:sym typeface="Poppins"/>
                      </a:endParaRPr>
                    </a:p>
                  </a:txBody>
                  <a:tcPr marL="91425" marR="91425" marT="0" marB="0" anchor="ctr">
                    <a:lnL w="9525"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478604551"/>
                  </a:ext>
                </a:extLst>
              </a:tr>
              <a:tr h="381000">
                <a:tc>
                  <a:txBody>
                    <a:bodyPr/>
                    <a:lstStyle/>
                    <a:p>
                      <a:pPr lvl="1">
                        <a:buSzPct val="75000"/>
                        <a:buNone/>
                      </a:pPr>
                      <a:r>
                        <a:rPr lang="en-US" sz="1000" b="1" dirty="0">
                          <a:latin typeface="Poppins" panose="00000500000000000000" pitchFamily="2" charset="0"/>
                          <a:cs typeface="Poppins" panose="00000500000000000000" pitchFamily="2" charset="0"/>
                        </a:rPr>
                        <a:t>Impulsivity</a:t>
                      </a:r>
                    </a:p>
                  </a:txBody>
                  <a:tcPr marL="91425" marR="91425" marT="0" marB="0" anchor="ctr">
                    <a:lnL w="9525" cap="flat" cmpd="sng">
                      <a:solidFill>
                        <a:schemeClr val="dk1"/>
                      </a:solidFill>
                      <a:prstDash val="solid"/>
                      <a:round/>
                      <a:headEnd type="none" w="sm" len="sm"/>
                      <a:tailEnd type="none" w="sm" len="sm"/>
                    </a:lnL>
                    <a:lnR w="9525" cap="flat" cmpd="sng" algn="ctr">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accent1"/>
                    </a:solidFill>
                  </a:tcPr>
                </a:tc>
                <a:tc>
                  <a:txBody>
                    <a:bodyPr/>
                    <a:lstStyle/>
                    <a:p>
                      <a:pPr marL="0" lvl="0" indent="0" algn="l" rtl="0">
                        <a:spcBef>
                          <a:spcPts val="0"/>
                        </a:spcBef>
                        <a:spcAft>
                          <a:spcPts val="1600"/>
                        </a:spcAft>
                        <a:buNone/>
                      </a:pPr>
                      <a:r>
                        <a:rPr lang="en-US" sz="1000" dirty="0">
                          <a:solidFill>
                            <a:schemeClr val="dk1"/>
                          </a:solidFill>
                          <a:latin typeface="Poppins"/>
                          <a:ea typeface="Poppins"/>
                          <a:cs typeface="Poppins"/>
                          <a:sym typeface="Poppins"/>
                        </a:rPr>
                        <a:t>Little regard for personal safety: reckless driving, substance use, frequent sexual encounters</a:t>
                      </a:r>
                      <a:endParaRPr sz="1000" dirty="0">
                        <a:solidFill>
                          <a:schemeClr val="dk1"/>
                        </a:solidFill>
                        <a:latin typeface="Poppins"/>
                        <a:ea typeface="Poppins"/>
                        <a:cs typeface="Poppins"/>
                        <a:sym typeface="Poppins"/>
                      </a:endParaRPr>
                    </a:p>
                  </a:txBody>
                  <a:tcPr marL="91425" marR="91425" marT="0" marB="0" anchor="ctr">
                    <a:lnL w="9525"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4076135983"/>
                  </a:ext>
                </a:extLst>
              </a:tr>
              <a:tr h="381000">
                <a:tc>
                  <a:txBody>
                    <a:bodyPr/>
                    <a:lstStyle/>
                    <a:p>
                      <a:pPr lvl="1">
                        <a:buSzPct val="75000"/>
                        <a:buNone/>
                      </a:pPr>
                      <a:r>
                        <a:rPr lang="en-US" sz="1000" b="1" dirty="0">
                          <a:latin typeface="Poppins" panose="00000500000000000000" pitchFamily="2" charset="0"/>
                          <a:cs typeface="Poppins" panose="00000500000000000000" pitchFamily="2" charset="0"/>
                        </a:rPr>
                        <a:t>Suicidal Thoughts Or Acts</a:t>
                      </a:r>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accent1"/>
                    </a:solidFill>
                  </a:tcPr>
                </a:tc>
                <a:tc>
                  <a:txBody>
                    <a:bodyPr/>
                    <a:lstStyle/>
                    <a:p>
                      <a:pPr marL="0" marR="0" lvl="0" indent="0" algn="l" rtl="0">
                        <a:lnSpc>
                          <a:spcPct val="100000"/>
                        </a:lnSpc>
                        <a:spcBef>
                          <a:spcPts val="0"/>
                        </a:spcBef>
                        <a:spcAft>
                          <a:spcPts val="1600"/>
                        </a:spcAft>
                        <a:buNone/>
                      </a:pPr>
                      <a:r>
                        <a:rPr lang="en-US" sz="1000" dirty="0">
                          <a:solidFill>
                            <a:schemeClr val="dk1"/>
                          </a:solidFill>
                          <a:latin typeface="Poppins"/>
                          <a:ea typeface="Poppins"/>
                          <a:cs typeface="Poppins"/>
                          <a:sym typeface="Poppins"/>
                        </a:rPr>
                        <a:t>Physical pain distracting momentarily from emotional pain</a:t>
                      </a:r>
                      <a:endParaRPr sz="1000" dirty="0">
                        <a:solidFill>
                          <a:schemeClr val="dk1"/>
                        </a:solidFill>
                        <a:latin typeface="Poppins"/>
                        <a:ea typeface="Poppins"/>
                        <a:cs typeface="Poppins"/>
                        <a:sym typeface="Poppins"/>
                      </a:endParaRPr>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381000">
                <a:tc>
                  <a:txBody>
                    <a:bodyPr/>
                    <a:lstStyle/>
                    <a:p>
                      <a:pPr lvl="1">
                        <a:buSzPct val="75000"/>
                        <a:buNone/>
                      </a:pPr>
                      <a:r>
                        <a:rPr lang="en-US" sz="1000" b="1" dirty="0">
                          <a:latin typeface="Poppins" panose="00000500000000000000" pitchFamily="2" charset="0"/>
                          <a:cs typeface="Poppins" panose="00000500000000000000" pitchFamily="2" charset="0"/>
                        </a:rPr>
                        <a:t>Affective Instability (Emotional Regulation)</a:t>
                      </a:r>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accent1"/>
                    </a:solidFill>
                  </a:tcPr>
                </a:tc>
                <a:tc>
                  <a:txBody>
                    <a:bodyPr/>
                    <a:lstStyle/>
                    <a:p>
                      <a:pPr marL="0" lvl="0" indent="0" algn="l" rtl="0">
                        <a:spcBef>
                          <a:spcPts val="0"/>
                        </a:spcBef>
                        <a:spcAft>
                          <a:spcPts val="1600"/>
                        </a:spcAft>
                        <a:buNone/>
                      </a:pPr>
                      <a:r>
                        <a:rPr lang="en-US" sz="1000" dirty="0">
                          <a:solidFill>
                            <a:schemeClr val="dk1"/>
                          </a:solidFill>
                          <a:latin typeface="Poppins"/>
                          <a:ea typeface="Poppins"/>
                          <a:cs typeface="Poppins"/>
                          <a:sym typeface="Poppins"/>
                        </a:rPr>
                        <a:t>Often feel that emotions control their behavior involuntarily, affect changes within minutes to hours</a:t>
                      </a:r>
                      <a:endParaRPr sz="1000" dirty="0">
                        <a:solidFill>
                          <a:schemeClr val="dk1"/>
                        </a:solidFill>
                        <a:latin typeface="Poppins"/>
                        <a:ea typeface="Poppins"/>
                        <a:cs typeface="Poppins"/>
                        <a:sym typeface="Poppins"/>
                      </a:endParaRPr>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r h="381000">
                <a:tc>
                  <a:txBody>
                    <a:bodyPr/>
                    <a:lstStyle/>
                    <a:p>
                      <a:pPr lvl="1">
                        <a:buSzPct val="75000"/>
                        <a:buNone/>
                      </a:pPr>
                      <a:r>
                        <a:rPr lang="en-US" sz="1000" b="1" dirty="0">
                          <a:latin typeface="Poppins" panose="00000500000000000000" pitchFamily="2" charset="0"/>
                          <a:cs typeface="Poppins" panose="00000500000000000000" pitchFamily="2" charset="0"/>
                        </a:rPr>
                        <a:t>Chronic Feelings Of Emptiness</a:t>
                      </a:r>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accent1"/>
                    </a:solidFill>
                  </a:tcPr>
                </a:tc>
                <a:tc>
                  <a:txBody>
                    <a:bodyPr/>
                    <a:lstStyle/>
                    <a:p>
                      <a:pPr marL="0" lvl="0" indent="0" algn="l" rtl="0">
                        <a:spcBef>
                          <a:spcPts val="0"/>
                        </a:spcBef>
                        <a:spcAft>
                          <a:spcPts val="1600"/>
                        </a:spcAft>
                        <a:buNone/>
                      </a:pPr>
                      <a:r>
                        <a:rPr lang="en-US" sz="1000" dirty="0">
                          <a:solidFill>
                            <a:schemeClr val="dk1"/>
                          </a:solidFill>
                          <a:latin typeface="Poppins"/>
                          <a:ea typeface="Poppins"/>
                          <a:cs typeface="Poppins"/>
                          <a:sym typeface="Poppins"/>
                        </a:rPr>
                        <a:t>Persistent dysthymic mood, feels that suffering cannot be understood by others</a:t>
                      </a:r>
                      <a:endParaRPr sz="1000" dirty="0">
                        <a:solidFill>
                          <a:schemeClr val="dk1"/>
                        </a:solidFill>
                        <a:latin typeface="Poppins"/>
                        <a:ea typeface="Poppins"/>
                        <a:cs typeface="Poppins"/>
                        <a:sym typeface="Poppins"/>
                      </a:endParaRPr>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3"/>
                  </a:ext>
                </a:extLst>
              </a:tr>
              <a:tr h="381000">
                <a:tc>
                  <a:txBody>
                    <a:bodyPr/>
                    <a:lstStyle/>
                    <a:p>
                      <a:pPr lvl="1">
                        <a:buSzPct val="75000"/>
                        <a:buNone/>
                      </a:pPr>
                      <a:r>
                        <a:rPr lang="en-US" sz="1000" b="1" dirty="0">
                          <a:latin typeface="Poppins" panose="00000500000000000000" pitchFamily="2" charset="0"/>
                          <a:cs typeface="Poppins" panose="00000500000000000000" pitchFamily="2" charset="0"/>
                        </a:rPr>
                        <a:t>Inappropriate Displays Of Anger Followed By Shame And Guilt</a:t>
                      </a:r>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solidFill>
                      <a:schemeClr val="accent1"/>
                    </a:solidFill>
                  </a:tcPr>
                </a:tc>
                <a:tc>
                  <a:txBody>
                    <a:bodyPr/>
                    <a:lstStyle/>
                    <a:p>
                      <a:pPr marL="0" lvl="0" indent="0" algn="l" rtl="0">
                        <a:spcBef>
                          <a:spcPts val="0"/>
                        </a:spcBef>
                        <a:spcAft>
                          <a:spcPts val="0"/>
                        </a:spcAft>
                        <a:buNone/>
                      </a:pPr>
                      <a:r>
                        <a:rPr lang="en-US" sz="1000" dirty="0">
                          <a:solidFill>
                            <a:schemeClr val="dk1"/>
                          </a:solidFill>
                          <a:latin typeface="Poppins"/>
                          <a:ea typeface="Poppins"/>
                          <a:cs typeface="Poppins"/>
                          <a:sym typeface="Poppins"/>
                        </a:rPr>
                        <a:t>Contributes to instability in interpersonal relationships</a:t>
                      </a:r>
                      <a:endParaRPr sz="1000" dirty="0">
                        <a:solidFill>
                          <a:schemeClr val="dk1"/>
                        </a:solidFill>
                        <a:latin typeface="Poppins"/>
                        <a:ea typeface="Poppins"/>
                        <a:cs typeface="Poppins"/>
                        <a:sym typeface="Poppins"/>
                      </a:endParaRPr>
                    </a:p>
                  </a:txBody>
                  <a:tcPr marL="91425" marR="91425" marT="0" marB="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4"/>
                  </a:ext>
                </a:extLst>
              </a:tr>
              <a:tr h="38100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000" b="1" dirty="0">
                          <a:latin typeface="Poppins" panose="00000500000000000000" pitchFamily="2" charset="0"/>
                          <a:cs typeface="Poppins" panose="00000500000000000000" pitchFamily="2" charset="0"/>
                        </a:rPr>
                        <a:t>Transient Psychotic Symptoms (Dissociative States)</a:t>
                      </a:r>
                    </a:p>
                    <a:p>
                      <a:pPr marL="0" lvl="0" indent="0" algn="l" rtl="0">
                        <a:spcBef>
                          <a:spcPts val="0"/>
                        </a:spcBef>
                        <a:spcAft>
                          <a:spcPts val="0"/>
                        </a:spcAft>
                        <a:buNone/>
                      </a:pPr>
                      <a:endParaRPr sz="1000" b="1" dirty="0">
                        <a:solidFill>
                          <a:schemeClr val="dk1"/>
                        </a:solidFill>
                        <a:latin typeface="Poppins" panose="00000500000000000000" pitchFamily="2" charset="0"/>
                        <a:ea typeface="Poppins"/>
                        <a:cs typeface="Poppins" panose="00000500000000000000" pitchFamily="2" charset="0"/>
                        <a:sym typeface="Poppins"/>
                      </a:endParaRPr>
                    </a:p>
                  </a:txBody>
                  <a:tcPr marL="91425" marR="91425" marT="0" marB="0" anchor="ctr">
                    <a:lnL w="9525" cap="flat" cmpd="sng">
                      <a:solidFill>
                        <a:schemeClr val="dk1"/>
                      </a:solidFill>
                      <a:prstDash val="solid"/>
                      <a:round/>
                      <a:headEnd type="none" w="sm" len="sm"/>
                      <a:tailEnd type="none" w="sm" len="sm"/>
                    </a:lnL>
                    <a:lnR w="9525" cap="flat" cmpd="sng" algn="ctr">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accent1"/>
                    </a:solidFill>
                  </a:tcPr>
                </a:tc>
                <a:tc>
                  <a:txBody>
                    <a:bodyPr/>
                    <a:lstStyle/>
                    <a:p>
                      <a:pPr marL="0" lvl="0" indent="0" algn="l" rtl="0">
                        <a:spcBef>
                          <a:spcPts val="0"/>
                        </a:spcBef>
                        <a:spcAft>
                          <a:spcPts val="0"/>
                        </a:spcAft>
                        <a:buNone/>
                      </a:pPr>
                      <a:r>
                        <a:rPr lang="en-US" sz="1000" dirty="0">
                          <a:solidFill>
                            <a:schemeClr val="dk1"/>
                          </a:solidFill>
                          <a:latin typeface="Poppins"/>
                          <a:ea typeface="Poppins"/>
                          <a:cs typeface="Poppins"/>
                          <a:sym typeface="Poppins"/>
                        </a:rPr>
                        <a:t>Dissociation can be so severe that they seem internally preoccupied</a:t>
                      </a:r>
                      <a:endParaRPr sz="1000" dirty="0">
                        <a:solidFill>
                          <a:schemeClr val="dk1"/>
                        </a:solidFill>
                        <a:latin typeface="Poppins"/>
                        <a:ea typeface="Poppins"/>
                        <a:cs typeface="Poppins"/>
                        <a:sym typeface="Poppins"/>
                      </a:endParaRPr>
                    </a:p>
                  </a:txBody>
                  <a:tcPr marL="91425" marR="91425" marT="0" marB="0" anchor="ctr">
                    <a:lnL w="9525"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3991006843"/>
                  </a:ext>
                </a:extLst>
              </a:tr>
            </a:tbl>
          </a:graphicData>
        </a:graphic>
      </p:graphicFrame>
    </p:spTree>
    <p:extLst>
      <p:ext uri="{BB962C8B-B14F-4D97-AF65-F5344CB8AC3E}">
        <p14:creationId xmlns:p14="http://schemas.microsoft.com/office/powerpoint/2010/main" val="1891893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69"/>
        <p:cNvGrpSpPr/>
        <p:nvPr/>
      </p:nvGrpSpPr>
      <p:grpSpPr>
        <a:xfrm>
          <a:off x="0" y="0"/>
          <a:ext cx="0" cy="0"/>
          <a:chOff x="0" y="0"/>
          <a:chExt cx="0" cy="0"/>
        </a:xfrm>
      </p:grpSpPr>
      <p:sp>
        <p:nvSpPr>
          <p:cNvPr id="870" name="Google Shape;870;p51"/>
          <p:cNvSpPr txBox="1">
            <a:spLocks noGrp="1"/>
          </p:cNvSpPr>
          <p:nvPr>
            <p:ph type="subTitle" idx="1"/>
          </p:nvPr>
        </p:nvSpPr>
        <p:spPr>
          <a:xfrm>
            <a:off x="478384" y="2744450"/>
            <a:ext cx="2575712" cy="489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Mood Disorder</a:t>
            </a:r>
            <a:endParaRPr dirty="0"/>
          </a:p>
        </p:txBody>
      </p:sp>
      <p:sp>
        <p:nvSpPr>
          <p:cNvPr id="872" name="Google Shape;872;p51"/>
          <p:cNvSpPr txBox="1">
            <a:spLocks noGrp="1"/>
          </p:cNvSpPr>
          <p:nvPr>
            <p:ph type="subTitle" idx="5"/>
          </p:nvPr>
        </p:nvSpPr>
        <p:spPr>
          <a:xfrm>
            <a:off x="5778450" y="2752535"/>
            <a:ext cx="2927861" cy="489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Anxiety Disorder</a:t>
            </a:r>
            <a:endParaRPr dirty="0"/>
          </a:p>
        </p:txBody>
      </p:sp>
      <p:sp>
        <p:nvSpPr>
          <p:cNvPr id="874" name="Google Shape;874;p51"/>
          <p:cNvSpPr txBox="1">
            <a:spLocks noGrp="1"/>
          </p:cNvSpPr>
          <p:nvPr>
            <p:ph type="subTitle" idx="3"/>
          </p:nvPr>
        </p:nvSpPr>
        <p:spPr>
          <a:xfrm>
            <a:off x="3267348" y="3450131"/>
            <a:ext cx="2658517" cy="489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dirty="0"/>
              <a:t>PTSD</a:t>
            </a:r>
            <a:endParaRPr dirty="0"/>
          </a:p>
        </p:txBody>
      </p:sp>
      <p:sp>
        <p:nvSpPr>
          <p:cNvPr id="876" name="Google Shape;876;p51"/>
          <p:cNvSpPr/>
          <p:nvPr/>
        </p:nvSpPr>
        <p:spPr>
          <a:xfrm rot="-5400000">
            <a:off x="1331358" y="1906793"/>
            <a:ext cx="891600" cy="7041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877" name="Google Shape;877;p51"/>
          <p:cNvGrpSpPr/>
          <p:nvPr/>
        </p:nvGrpSpPr>
        <p:grpSpPr>
          <a:xfrm>
            <a:off x="1564736" y="2063176"/>
            <a:ext cx="424844" cy="391333"/>
            <a:chOff x="2792225" y="3231075"/>
            <a:chExt cx="269725" cy="248434"/>
          </a:xfrm>
        </p:grpSpPr>
        <p:sp>
          <p:nvSpPr>
            <p:cNvPr id="878" name="Google Shape;878;p51"/>
            <p:cNvSpPr/>
            <p:nvPr/>
          </p:nvSpPr>
          <p:spPr>
            <a:xfrm>
              <a:off x="2939726" y="3448400"/>
              <a:ext cx="26205" cy="30813"/>
            </a:xfrm>
            <a:custGeom>
              <a:avLst/>
              <a:gdLst/>
              <a:ahLst/>
              <a:cxnLst/>
              <a:rect l="l" t="t" r="r" b="b"/>
              <a:pathLst>
                <a:path w="21747" h="25571" extrusionOk="0">
                  <a:moveTo>
                    <a:pt x="16310" y="0"/>
                  </a:moveTo>
                  <a:lnTo>
                    <a:pt x="16310" y="0"/>
                  </a:lnTo>
                  <a:cubicBezTo>
                    <a:pt x="15321" y="5931"/>
                    <a:pt x="12850" y="11861"/>
                    <a:pt x="8402" y="15815"/>
                  </a:cubicBezTo>
                  <a:lnTo>
                    <a:pt x="0" y="24711"/>
                  </a:lnTo>
                  <a:cubicBezTo>
                    <a:pt x="1587" y="25288"/>
                    <a:pt x="3215" y="25570"/>
                    <a:pt x="4836" y="25570"/>
                  </a:cubicBezTo>
                  <a:cubicBezTo>
                    <a:pt x="8772" y="25570"/>
                    <a:pt x="12665" y="23908"/>
                    <a:pt x="15815" y="20757"/>
                  </a:cubicBezTo>
                  <a:cubicBezTo>
                    <a:pt x="21252" y="15321"/>
                    <a:pt x="21746" y="5931"/>
                    <a:pt x="1631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9" name="Google Shape;879;p51"/>
            <p:cNvSpPr/>
            <p:nvPr/>
          </p:nvSpPr>
          <p:spPr>
            <a:xfrm>
              <a:off x="2809253" y="3338031"/>
              <a:ext cx="136429" cy="141478"/>
            </a:xfrm>
            <a:custGeom>
              <a:avLst/>
              <a:gdLst/>
              <a:ahLst/>
              <a:cxnLst/>
              <a:rect l="l" t="t" r="r" b="b"/>
              <a:pathLst>
                <a:path w="113219" h="117409" extrusionOk="0">
                  <a:moveTo>
                    <a:pt x="46109" y="0"/>
                  </a:moveTo>
                  <a:cubicBezTo>
                    <a:pt x="42989" y="0"/>
                    <a:pt x="39703" y="1085"/>
                    <a:pt x="36614" y="3622"/>
                  </a:cubicBezTo>
                  <a:lnTo>
                    <a:pt x="9926" y="29815"/>
                  </a:lnTo>
                  <a:cubicBezTo>
                    <a:pt x="1" y="40504"/>
                    <a:pt x="9537" y="54732"/>
                    <a:pt x="20769" y="54732"/>
                  </a:cubicBezTo>
                  <a:cubicBezTo>
                    <a:pt x="24078" y="54732"/>
                    <a:pt x="27534" y="53497"/>
                    <a:pt x="30684" y="50573"/>
                  </a:cubicBezTo>
                  <a:lnTo>
                    <a:pt x="30684" y="50573"/>
                  </a:lnTo>
                  <a:cubicBezTo>
                    <a:pt x="21810" y="61376"/>
                    <a:pt x="31008" y="74890"/>
                    <a:pt x="42054" y="74890"/>
                  </a:cubicBezTo>
                  <a:cubicBezTo>
                    <a:pt x="45157" y="74890"/>
                    <a:pt x="48406" y="73823"/>
                    <a:pt x="51441" y="71330"/>
                  </a:cubicBezTo>
                  <a:lnTo>
                    <a:pt x="51441" y="71330"/>
                  </a:lnTo>
                  <a:cubicBezTo>
                    <a:pt x="40819" y="81952"/>
                    <a:pt x="50580" y="96651"/>
                    <a:pt x="61950" y="96651"/>
                  </a:cubicBezTo>
                  <a:cubicBezTo>
                    <a:pt x="65392" y="96651"/>
                    <a:pt x="68982" y="95304"/>
                    <a:pt x="72198" y="92088"/>
                  </a:cubicBezTo>
                  <a:lnTo>
                    <a:pt x="72198" y="92088"/>
                  </a:lnTo>
                  <a:cubicBezTo>
                    <a:pt x="61576" y="102710"/>
                    <a:pt x="71338" y="117408"/>
                    <a:pt x="82707" y="117408"/>
                  </a:cubicBezTo>
                  <a:cubicBezTo>
                    <a:pt x="86150" y="117408"/>
                    <a:pt x="89739" y="116061"/>
                    <a:pt x="92955" y="112845"/>
                  </a:cubicBezTo>
                  <a:lnTo>
                    <a:pt x="107288" y="98018"/>
                  </a:lnTo>
                  <a:cubicBezTo>
                    <a:pt x="113219" y="92582"/>
                    <a:pt x="113219" y="83191"/>
                    <a:pt x="107288" y="77261"/>
                  </a:cubicBezTo>
                  <a:lnTo>
                    <a:pt x="107288" y="77755"/>
                  </a:lnTo>
                  <a:cubicBezTo>
                    <a:pt x="104570" y="74790"/>
                    <a:pt x="100863" y="73307"/>
                    <a:pt x="97156" y="73307"/>
                  </a:cubicBezTo>
                  <a:cubicBezTo>
                    <a:pt x="93591" y="73307"/>
                    <a:pt x="90027" y="74678"/>
                    <a:pt x="87341" y="77421"/>
                  </a:cubicBezTo>
                  <a:lnTo>
                    <a:pt x="87341" y="77421"/>
                  </a:lnTo>
                  <a:lnTo>
                    <a:pt x="95921" y="68365"/>
                  </a:lnTo>
                  <a:cubicBezTo>
                    <a:pt x="107927" y="57859"/>
                    <a:pt x="97716" y="42226"/>
                    <a:pt x="86046" y="42226"/>
                  </a:cubicBezTo>
                  <a:cubicBezTo>
                    <a:pt x="83004" y="42226"/>
                    <a:pt x="79862" y="43288"/>
                    <a:pt x="76990" y="45781"/>
                  </a:cubicBezTo>
                  <a:lnTo>
                    <a:pt x="76990" y="45781"/>
                  </a:lnTo>
                  <a:lnTo>
                    <a:pt x="84554" y="38217"/>
                  </a:lnTo>
                  <a:cubicBezTo>
                    <a:pt x="94479" y="27528"/>
                    <a:pt x="84943" y="13301"/>
                    <a:pt x="73711" y="13301"/>
                  </a:cubicBezTo>
                  <a:cubicBezTo>
                    <a:pt x="70402" y="13301"/>
                    <a:pt x="66946" y="14536"/>
                    <a:pt x="63796" y="17460"/>
                  </a:cubicBezTo>
                  <a:lnTo>
                    <a:pt x="57372" y="23885"/>
                  </a:lnTo>
                  <a:cubicBezTo>
                    <a:pt x="65818" y="13135"/>
                    <a:pt x="56967" y="0"/>
                    <a:pt x="4610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0" name="Google Shape;880;p51"/>
            <p:cNvSpPr/>
            <p:nvPr/>
          </p:nvSpPr>
          <p:spPr>
            <a:xfrm>
              <a:off x="2958925" y="3448375"/>
              <a:ext cx="625" cy="625"/>
            </a:xfrm>
            <a:custGeom>
              <a:avLst/>
              <a:gdLst/>
              <a:ahLst/>
              <a:cxnLst/>
              <a:rect l="l" t="t" r="r" b="b"/>
              <a:pathLst>
                <a:path w="25" h="25" extrusionOk="0">
                  <a:moveTo>
                    <a:pt x="24" y="25"/>
                  </a:moveTo>
                  <a:lnTo>
                    <a:pt x="24" y="25"/>
                  </a:lnTo>
                  <a:lnTo>
                    <a:pt x="0" y="1"/>
                  </a:lnTo>
                  <a:lnTo>
                    <a:pt x="24" y="25"/>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1" name="Google Shape;881;p51"/>
            <p:cNvSpPr/>
            <p:nvPr/>
          </p:nvSpPr>
          <p:spPr>
            <a:xfrm>
              <a:off x="2792225" y="3231075"/>
              <a:ext cx="257400" cy="222775"/>
            </a:xfrm>
            <a:custGeom>
              <a:avLst/>
              <a:gdLst/>
              <a:ahLst/>
              <a:cxnLst/>
              <a:rect l="l" t="t" r="r" b="b"/>
              <a:pathLst>
                <a:path w="10296" h="8911" extrusionOk="0">
                  <a:moveTo>
                    <a:pt x="2882" y="1"/>
                  </a:moveTo>
                  <a:cubicBezTo>
                    <a:pt x="2786" y="1"/>
                    <a:pt x="2715" y="24"/>
                    <a:pt x="2667" y="96"/>
                  </a:cubicBezTo>
                  <a:lnTo>
                    <a:pt x="143" y="2620"/>
                  </a:lnTo>
                  <a:cubicBezTo>
                    <a:pt x="0" y="2739"/>
                    <a:pt x="0" y="2930"/>
                    <a:pt x="143" y="3049"/>
                  </a:cubicBezTo>
                  <a:lnTo>
                    <a:pt x="238" y="3144"/>
                  </a:lnTo>
                  <a:cubicBezTo>
                    <a:pt x="381" y="3311"/>
                    <a:pt x="476" y="3525"/>
                    <a:pt x="429" y="3763"/>
                  </a:cubicBezTo>
                  <a:cubicBezTo>
                    <a:pt x="381" y="4192"/>
                    <a:pt x="524" y="4621"/>
                    <a:pt x="810" y="4906"/>
                  </a:cubicBezTo>
                  <a:lnTo>
                    <a:pt x="977" y="5073"/>
                  </a:lnTo>
                  <a:lnTo>
                    <a:pt x="2024" y="4001"/>
                  </a:lnTo>
                  <a:cubicBezTo>
                    <a:pt x="2286" y="3751"/>
                    <a:pt x="2626" y="3626"/>
                    <a:pt x="2965" y="3626"/>
                  </a:cubicBezTo>
                  <a:cubicBezTo>
                    <a:pt x="3304" y="3626"/>
                    <a:pt x="3644" y="3751"/>
                    <a:pt x="3906" y="4001"/>
                  </a:cubicBezTo>
                  <a:cubicBezTo>
                    <a:pt x="4001" y="4097"/>
                    <a:pt x="4072" y="4216"/>
                    <a:pt x="4144" y="4335"/>
                  </a:cubicBezTo>
                  <a:cubicBezTo>
                    <a:pt x="4191" y="4330"/>
                    <a:pt x="4239" y="4327"/>
                    <a:pt x="4285" y="4327"/>
                  </a:cubicBezTo>
                  <a:cubicBezTo>
                    <a:pt x="5143" y="4327"/>
                    <a:pt x="5775" y="5142"/>
                    <a:pt x="5549" y="5978"/>
                  </a:cubicBezTo>
                  <a:cubicBezTo>
                    <a:pt x="5620" y="6049"/>
                    <a:pt x="5692" y="6097"/>
                    <a:pt x="5763" y="6145"/>
                  </a:cubicBezTo>
                  <a:cubicBezTo>
                    <a:pt x="6097" y="6478"/>
                    <a:pt x="6216" y="6978"/>
                    <a:pt x="6120" y="7431"/>
                  </a:cubicBezTo>
                  <a:cubicBezTo>
                    <a:pt x="6192" y="7478"/>
                    <a:pt x="6240" y="7526"/>
                    <a:pt x="6311" y="7597"/>
                  </a:cubicBezTo>
                  <a:cubicBezTo>
                    <a:pt x="6597" y="7883"/>
                    <a:pt x="6740" y="8312"/>
                    <a:pt x="6692" y="8717"/>
                  </a:cubicBezTo>
                  <a:cubicBezTo>
                    <a:pt x="6849" y="8853"/>
                    <a:pt x="7018" y="8911"/>
                    <a:pt x="7178" y="8911"/>
                  </a:cubicBezTo>
                  <a:cubicBezTo>
                    <a:pt x="7747" y="8911"/>
                    <a:pt x="8212" y="8184"/>
                    <a:pt x="7692" y="7645"/>
                  </a:cubicBezTo>
                  <a:lnTo>
                    <a:pt x="7692" y="7645"/>
                  </a:lnTo>
                  <a:cubicBezTo>
                    <a:pt x="7854" y="7807"/>
                    <a:pt x="8035" y="7874"/>
                    <a:pt x="8209" y="7874"/>
                  </a:cubicBezTo>
                  <a:cubicBezTo>
                    <a:pt x="8778" y="7874"/>
                    <a:pt x="9269" y="7150"/>
                    <a:pt x="8740" y="6621"/>
                  </a:cubicBezTo>
                  <a:lnTo>
                    <a:pt x="8740" y="6621"/>
                  </a:lnTo>
                  <a:cubicBezTo>
                    <a:pt x="8899" y="6780"/>
                    <a:pt x="9076" y="6847"/>
                    <a:pt x="9246" y="6847"/>
                  </a:cubicBezTo>
                  <a:cubicBezTo>
                    <a:pt x="9812" y="6847"/>
                    <a:pt x="10295" y="6104"/>
                    <a:pt x="9764" y="5573"/>
                  </a:cubicBezTo>
                  <a:lnTo>
                    <a:pt x="8288" y="4097"/>
                  </a:lnTo>
                  <a:lnTo>
                    <a:pt x="7502" y="3311"/>
                  </a:lnTo>
                  <a:cubicBezTo>
                    <a:pt x="7462" y="3314"/>
                    <a:pt x="7422" y="3315"/>
                    <a:pt x="7382" y="3315"/>
                  </a:cubicBezTo>
                  <a:cubicBezTo>
                    <a:pt x="7113" y="3315"/>
                    <a:pt x="6846" y="3248"/>
                    <a:pt x="6597" y="3144"/>
                  </a:cubicBezTo>
                  <a:lnTo>
                    <a:pt x="5978" y="3763"/>
                  </a:lnTo>
                  <a:cubicBezTo>
                    <a:pt x="5692" y="4049"/>
                    <a:pt x="5329" y="4192"/>
                    <a:pt x="4968" y="4192"/>
                  </a:cubicBezTo>
                  <a:cubicBezTo>
                    <a:pt x="4608" y="4192"/>
                    <a:pt x="4251" y="4049"/>
                    <a:pt x="3977" y="3763"/>
                  </a:cubicBezTo>
                  <a:lnTo>
                    <a:pt x="3953" y="3763"/>
                  </a:lnTo>
                  <a:cubicBezTo>
                    <a:pt x="3406" y="3192"/>
                    <a:pt x="3429" y="2311"/>
                    <a:pt x="3977" y="1763"/>
                  </a:cubicBezTo>
                  <a:lnTo>
                    <a:pt x="4954" y="786"/>
                  </a:lnTo>
                  <a:cubicBezTo>
                    <a:pt x="4704" y="516"/>
                    <a:pt x="4345" y="373"/>
                    <a:pt x="3972" y="373"/>
                  </a:cubicBezTo>
                  <a:cubicBezTo>
                    <a:pt x="3918" y="373"/>
                    <a:pt x="3864" y="376"/>
                    <a:pt x="3810" y="382"/>
                  </a:cubicBezTo>
                  <a:cubicBezTo>
                    <a:pt x="3768" y="390"/>
                    <a:pt x="3727" y="394"/>
                    <a:pt x="3686" y="394"/>
                  </a:cubicBezTo>
                  <a:cubicBezTo>
                    <a:pt x="3498" y="394"/>
                    <a:pt x="3328" y="309"/>
                    <a:pt x="3191" y="191"/>
                  </a:cubicBezTo>
                  <a:lnTo>
                    <a:pt x="3096" y="96"/>
                  </a:lnTo>
                  <a:cubicBezTo>
                    <a:pt x="3048" y="48"/>
                    <a:pt x="2953" y="1"/>
                    <a:pt x="288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2" name="Google Shape;882;p51"/>
            <p:cNvSpPr/>
            <p:nvPr/>
          </p:nvSpPr>
          <p:spPr>
            <a:xfrm>
              <a:off x="2894625" y="3231225"/>
              <a:ext cx="167325" cy="122525"/>
            </a:xfrm>
            <a:custGeom>
              <a:avLst/>
              <a:gdLst/>
              <a:ahLst/>
              <a:cxnLst/>
              <a:rect l="l" t="t" r="r" b="b"/>
              <a:pathLst>
                <a:path w="6693" h="4901" extrusionOk="0">
                  <a:moveTo>
                    <a:pt x="3837" y="0"/>
                  </a:moveTo>
                  <a:cubicBezTo>
                    <a:pt x="3757" y="0"/>
                    <a:pt x="3680" y="30"/>
                    <a:pt x="3620" y="90"/>
                  </a:cubicBezTo>
                  <a:lnTo>
                    <a:pt x="3525" y="185"/>
                  </a:lnTo>
                  <a:cubicBezTo>
                    <a:pt x="3388" y="303"/>
                    <a:pt x="3218" y="388"/>
                    <a:pt x="3030" y="388"/>
                  </a:cubicBezTo>
                  <a:cubicBezTo>
                    <a:pt x="2989" y="388"/>
                    <a:pt x="2948" y="384"/>
                    <a:pt x="2906" y="376"/>
                  </a:cubicBezTo>
                  <a:cubicBezTo>
                    <a:pt x="2851" y="369"/>
                    <a:pt x="2797" y="367"/>
                    <a:pt x="2743" y="367"/>
                  </a:cubicBezTo>
                  <a:cubicBezTo>
                    <a:pt x="2370" y="367"/>
                    <a:pt x="2012" y="507"/>
                    <a:pt x="1763" y="757"/>
                  </a:cubicBezTo>
                  <a:lnTo>
                    <a:pt x="310" y="2209"/>
                  </a:lnTo>
                  <a:cubicBezTo>
                    <a:pt x="0" y="2495"/>
                    <a:pt x="0" y="2995"/>
                    <a:pt x="286" y="3305"/>
                  </a:cubicBezTo>
                  <a:cubicBezTo>
                    <a:pt x="441" y="3460"/>
                    <a:pt x="643" y="3537"/>
                    <a:pt x="846" y="3537"/>
                  </a:cubicBezTo>
                  <a:cubicBezTo>
                    <a:pt x="1048" y="3537"/>
                    <a:pt x="1250" y="3460"/>
                    <a:pt x="1405" y="3305"/>
                  </a:cubicBezTo>
                  <a:lnTo>
                    <a:pt x="2405" y="2305"/>
                  </a:lnTo>
                  <a:cubicBezTo>
                    <a:pt x="2642" y="2541"/>
                    <a:pt x="2975" y="2680"/>
                    <a:pt x="3309" y="2680"/>
                  </a:cubicBezTo>
                  <a:cubicBezTo>
                    <a:pt x="3414" y="2680"/>
                    <a:pt x="3518" y="2666"/>
                    <a:pt x="3620" y="2638"/>
                  </a:cubicBezTo>
                  <a:lnTo>
                    <a:pt x="5882" y="4900"/>
                  </a:lnTo>
                  <a:cubicBezTo>
                    <a:pt x="6192" y="4591"/>
                    <a:pt x="6335" y="4162"/>
                    <a:pt x="6263" y="3733"/>
                  </a:cubicBezTo>
                  <a:cubicBezTo>
                    <a:pt x="6240" y="3519"/>
                    <a:pt x="6311" y="3281"/>
                    <a:pt x="6478" y="3138"/>
                  </a:cubicBezTo>
                  <a:lnTo>
                    <a:pt x="6573" y="3043"/>
                  </a:lnTo>
                  <a:cubicBezTo>
                    <a:pt x="6692" y="2924"/>
                    <a:pt x="6692" y="2709"/>
                    <a:pt x="6573" y="2590"/>
                  </a:cubicBezTo>
                  <a:lnTo>
                    <a:pt x="6573" y="2614"/>
                  </a:lnTo>
                  <a:lnTo>
                    <a:pt x="4073" y="90"/>
                  </a:lnTo>
                  <a:cubicBezTo>
                    <a:pt x="4001" y="30"/>
                    <a:pt x="3918" y="0"/>
                    <a:pt x="383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3" name="Google Shape;883;p51"/>
            <p:cNvSpPr/>
            <p:nvPr/>
          </p:nvSpPr>
          <p:spPr>
            <a:xfrm>
              <a:off x="2958783" y="3447804"/>
              <a:ext cx="596" cy="598"/>
            </a:xfrm>
            <a:custGeom>
              <a:avLst/>
              <a:gdLst/>
              <a:ahLst/>
              <a:cxnLst/>
              <a:rect l="l" t="t" r="r" b="b"/>
              <a:pathLst>
                <a:path w="495" h="496" extrusionOk="0">
                  <a:moveTo>
                    <a:pt x="495" y="495"/>
                  </a:moveTo>
                  <a:lnTo>
                    <a:pt x="495" y="495"/>
                  </a:lnTo>
                  <a:lnTo>
                    <a:pt x="0" y="1"/>
                  </a:lnTo>
                  <a:lnTo>
                    <a:pt x="495" y="495"/>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84" name="Google Shape;884;p51"/>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Comorbidities</a:t>
            </a:r>
            <a:endParaRPr dirty="0"/>
          </a:p>
        </p:txBody>
      </p:sp>
      <p:sp>
        <p:nvSpPr>
          <p:cNvPr id="885" name="Google Shape;885;p51"/>
          <p:cNvSpPr/>
          <p:nvPr/>
        </p:nvSpPr>
        <p:spPr>
          <a:xfrm rot="-5400000">
            <a:off x="4126200" y="2430095"/>
            <a:ext cx="891600" cy="7041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6" name="Google Shape;886;p51"/>
          <p:cNvSpPr/>
          <p:nvPr/>
        </p:nvSpPr>
        <p:spPr>
          <a:xfrm rot="-5400000">
            <a:off x="6873747" y="1906793"/>
            <a:ext cx="891600" cy="7041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87" name="Google Shape;887;p51"/>
          <p:cNvGrpSpPr/>
          <p:nvPr/>
        </p:nvGrpSpPr>
        <p:grpSpPr>
          <a:xfrm>
            <a:off x="7147360" y="2063181"/>
            <a:ext cx="344375" cy="391323"/>
            <a:chOff x="3387575" y="4075825"/>
            <a:chExt cx="236375" cy="268600"/>
          </a:xfrm>
        </p:grpSpPr>
        <p:sp>
          <p:nvSpPr>
            <p:cNvPr id="888" name="Google Shape;888;p51"/>
            <p:cNvSpPr/>
            <p:nvPr/>
          </p:nvSpPr>
          <p:spPr>
            <a:xfrm>
              <a:off x="3491175" y="4249150"/>
              <a:ext cx="47050" cy="16100"/>
            </a:xfrm>
            <a:custGeom>
              <a:avLst/>
              <a:gdLst/>
              <a:ahLst/>
              <a:cxnLst/>
              <a:rect l="l" t="t" r="r" b="b"/>
              <a:pathLst>
                <a:path w="1882" h="644" extrusionOk="0">
                  <a:moveTo>
                    <a:pt x="0" y="0"/>
                  </a:moveTo>
                  <a:lnTo>
                    <a:pt x="0" y="548"/>
                  </a:lnTo>
                  <a:cubicBezTo>
                    <a:pt x="0" y="595"/>
                    <a:pt x="24" y="643"/>
                    <a:pt x="96" y="643"/>
                  </a:cubicBezTo>
                  <a:lnTo>
                    <a:pt x="1763" y="643"/>
                  </a:lnTo>
                  <a:cubicBezTo>
                    <a:pt x="1834" y="643"/>
                    <a:pt x="1882" y="595"/>
                    <a:pt x="1882" y="548"/>
                  </a:cubicBezTo>
                  <a:lnTo>
                    <a:pt x="1882"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9" name="Google Shape;889;p51"/>
            <p:cNvSpPr/>
            <p:nvPr/>
          </p:nvSpPr>
          <p:spPr>
            <a:xfrm>
              <a:off x="3447975" y="4123750"/>
              <a:ext cx="130150" cy="109925"/>
            </a:xfrm>
            <a:custGeom>
              <a:avLst/>
              <a:gdLst/>
              <a:ahLst/>
              <a:cxnLst/>
              <a:rect l="l" t="t" r="r" b="b"/>
              <a:pathLst>
                <a:path w="5206" h="4397" extrusionOk="0">
                  <a:moveTo>
                    <a:pt x="2642" y="0"/>
                  </a:moveTo>
                  <a:cubicBezTo>
                    <a:pt x="962" y="0"/>
                    <a:pt x="0" y="2008"/>
                    <a:pt x="1181" y="3301"/>
                  </a:cubicBezTo>
                  <a:cubicBezTo>
                    <a:pt x="1443" y="3611"/>
                    <a:pt x="1633" y="3992"/>
                    <a:pt x="1681" y="4397"/>
                  </a:cubicBezTo>
                  <a:lnTo>
                    <a:pt x="2348" y="4397"/>
                  </a:lnTo>
                  <a:lnTo>
                    <a:pt x="2348" y="2730"/>
                  </a:lnTo>
                  <a:lnTo>
                    <a:pt x="1800" y="2206"/>
                  </a:lnTo>
                  <a:cubicBezTo>
                    <a:pt x="1580" y="1968"/>
                    <a:pt x="1783" y="1660"/>
                    <a:pt x="2029" y="1660"/>
                  </a:cubicBezTo>
                  <a:cubicBezTo>
                    <a:pt x="2103" y="1660"/>
                    <a:pt x="2181" y="1687"/>
                    <a:pt x="2252" y="1754"/>
                  </a:cubicBezTo>
                  <a:lnTo>
                    <a:pt x="2657" y="2158"/>
                  </a:lnTo>
                  <a:lnTo>
                    <a:pt x="3062" y="1754"/>
                  </a:lnTo>
                  <a:cubicBezTo>
                    <a:pt x="3128" y="1687"/>
                    <a:pt x="3203" y="1660"/>
                    <a:pt x="3276" y="1660"/>
                  </a:cubicBezTo>
                  <a:cubicBezTo>
                    <a:pt x="3517" y="1660"/>
                    <a:pt x="3734" y="1968"/>
                    <a:pt x="3514" y="2206"/>
                  </a:cubicBezTo>
                  <a:lnTo>
                    <a:pt x="2967" y="2730"/>
                  </a:lnTo>
                  <a:lnTo>
                    <a:pt x="2967" y="4397"/>
                  </a:lnTo>
                  <a:lnTo>
                    <a:pt x="3634" y="4397"/>
                  </a:lnTo>
                  <a:cubicBezTo>
                    <a:pt x="3681" y="3992"/>
                    <a:pt x="3872" y="3611"/>
                    <a:pt x="4157" y="3301"/>
                  </a:cubicBezTo>
                  <a:cubicBezTo>
                    <a:pt x="5205" y="2087"/>
                    <a:pt x="4467" y="182"/>
                    <a:pt x="2895" y="15"/>
                  </a:cubicBezTo>
                  <a:cubicBezTo>
                    <a:pt x="2809" y="5"/>
                    <a:pt x="2725" y="0"/>
                    <a:pt x="264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0" name="Google Shape;890;p51"/>
            <p:cNvSpPr/>
            <p:nvPr/>
          </p:nvSpPr>
          <p:spPr>
            <a:xfrm>
              <a:off x="3387575" y="4075825"/>
              <a:ext cx="236375" cy="268600"/>
            </a:xfrm>
            <a:custGeom>
              <a:avLst/>
              <a:gdLst/>
              <a:ahLst/>
              <a:cxnLst/>
              <a:rect l="l" t="t" r="r" b="b"/>
              <a:pathLst>
                <a:path w="9455" h="10744" extrusionOk="0">
                  <a:moveTo>
                    <a:pt x="5097" y="1313"/>
                  </a:moveTo>
                  <a:cubicBezTo>
                    <a:pt x="7335" y="1313"/>
                    <a:pt x="8526" y="3956"/>
                    <a:pt x="7050" y="5647"/>
                  </a:cubicBezTo>
                  <a:lnTo>
                    <a:pt x="7050" y="5623"/>
                  </a:lnTo>
                  <a:cubicBezTo>
                    <a:pt x="6788" y="5885"/>
                    <a:pt x="6645" y="6242"/>
                    <a:pt x="6645" y="6600"/>
                  </a:cubicBezTo>
                  <a:lnTo>
                    <a:pt x="6645" y="7481"/>
                  </a:lnTo>
                  <a:cubicBezTo>
                    <a:pt x="6645" y="7862"/>
                    <a:pt x="6311" y="8195"/>
                    <a:pt x="5907" y="8195"/>
                  </a:cubicBezTo>
                  <a:lnTo>
                    <a:pt x="4240" y="8195"/>
                  </a:lnTo>
                  <a:cubicBezTo>
                    <a:pt x="3835" y="8195"/>
                    <a:pt x="3501" y="7862"/>
                    <a:pt x="3525" y="7481"/>
                  </a:cubicBezTo>
                  <a:lnTo>
                    <a:pt x="3525" y="6623"/>
                  </a:lnTo>
                  <a:cubicBezTo>
                    <a:pt x="3501" y="6266"/>
                    <a:pt x="3382" y="5909"/>
                    <a:pt x="3120" y="5647"/>
                  </a:cubicBezTo>
                  <a:cubicBezTo>
                    <a:pt x="1644" y="3956"/>
                    <a:pt x="2835" y="1313"/>
                    <a:pt x="5097" y="1313"/>
                  </a:cubicBezTo>
                  <a:close/>
                  <a:moveTo>
                    <a:pt x="5044" y="1"/>
                  </a:moveTo>
                  <a:cubicBezTo>
                    <a:pt x="4998" y="1"/>
                    <a:pt x="4952" y="2"/>
                    <a:pt x="4906" y="3"/>
                  </a:cubicBezTo>
                  <a:cubicBezTo>
                    <a:pt x="2620" y="98"/>
                    <a:pt x="810" y="1980"/>
                    <a:pt x="787" y="4266"/>
                  </a:cubicBezTo>
                  <a:lnTo>
                    <a:pt x="144" y="6171"/>
                  </a:lnTo>
                  <a:cubicBezTo>
                    <a:pt x="1" y="6647"/>
                    <a:pt x="334" y="7147"/>
                    <a:pt x="834" y="7147"/>
                  </a:cubicBezTo>
                  <a:lnTo>
                    <a:pt x="1406" y="7147"/>
                  </a:lnTo>
                  <a:lnTo>
                    <a:pt x="1406" y="8076"/>
                  </a:lnTo>
                  <a:cubicBezTo>
                    <a:pt x="1406" y="8719"/>
                    <a:pt x="1930" y="9243"/>
                    <a:pt x="2573" y="9243"/>
                  </a:cubicBezTo>
                  <a:lnTo>
                    <a:pt x="3287" y="9243"/>
                  </a:lnTo>
                  <a:lnTo>
                    <a:pt x="3287" y="10434"/>
                  </a:lnTo>
                  <a:cubicBezTo>
                    <a:pt x="3287" y="10600"/>
                    <a:pt x="3430" y="10743"/>
                    <a:pt x="3620" y="10743"/>
                  </a:cubicBezTo>
                  <a:lnTo>
                    <a:pt x="7788" y="10743"/>
                  </a:lnTo>
                  <a:cubicBezTo>
                    <a:pt x="7978" y="10743"/>
                    <a:pt x="8121" y="10600"/>
                    <a:pt x="8121" y="10434"/>
                  </a:cubicBezTo>
                  <a:lnTo>
                    <a:pt x="8121" y="7338"/>
                  </a:lnTo>
                  <a:cubicBezTo>
                    <a:pt x="9003" y="6457"/>
                    <a:pt x="9455" y="5195"/>
                    <a:pt x="9360" y="3932"/>
                  </a:cubicBezTo>
                  <a:cubicBezTo>
                    <a:pt x="9173" y="1692"/>
                    <a:pt x="7271" y="1"/>
                    <a:pt x="504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891" name="Google Shape;891;p51"/>
          <p:cNvGrpSpPr/>
          <p:nvPr/>
        </p:nvGrpSpPr>
        <p:grpSpPr>
          <a:xfrm>
            <a:off x="4359568" y="2592104"/>
            <a:ext cx="424863" cy="404898"/>
            <a:chOff x="1043625" y="2792850"/>
            <a:chExt cx="281050" cy="267825"/>
          </a:xfrm>
        </p:grpSpPr>
        <p:sp>
          <p:nvSpPr>
            <p:cNvPr id="892" name="Google Shape;892;p51"/>
            <p:cNvSpPr/>
            <p:nvPr/>
          </p:nvSpPr>
          <p:spPr>
            <a:xfrm>
              <a:off x="1151700" y="2869575"/>
              <a:ext cx="92600" cy="91225"/>
            </a:xfrm>
            <a:custGeom>
              <a:avLst/>
              <a:gdLst/>
              <a:ahLst/>
              <a:cxnLst/>
              <a:rect l="l" t="t" r="r" b="b"/>
              <a:pathLst>
                <a:path w="3704" h="3649" extrusionOk="0">
                  <a:moveTo>
                    <a:pt x="408" y="0"/>
                  </a:moveTo>
                  <a:cubicBezTo>
                    <a:pt x="196" y="0"/>
                    <a:pt x="0" y="212"/>
                    <a:pt x="131" y="458"/>
                  </a:cubicBezTo>
                  <a:lnTo>
                    <a:pt x="822" y="1672"/>
                  </a:lnTo>
                  <a:cubicBezTo>
                    <a:pt x="679" y="1839"/>
                    <a:pt x="608" y="2077"/>
                    <a:pt x="608" y="2291"/>
                  </a:cubicBezTo>
                  <a:cubicBezTo>
                    <a:pt x="608" y="2856"/>
                    <a:pt x="1060" y="3236"/>
                    <a:pt x="1543" y="3236"/>
                  </a:cubicBezTo>
                  <a:cubicBezTo>
                    <a:pt x="1753" y="3236"/>
                    <a:pt x="1968" y="3164"/>
                    <a:pt x="2156" y="3006"/>
                  </a:cubicBezTo>
                  <a:lnTo>
                    <a:pt x="3203" y="3601"/>
                  </a:lnTo>
                  <a:cubicBezTo>
                    <a:pt x="3251" y="3625"/>
                    <a:pt x="3299" y="3649"/>
                    <a:pt x="3370" y="3649"/>
                  </a:cubicBezTo>
                  <a:cubicBezTo>
                    <a:pt x="3465" y="3649"/>
                    <a:pt x="3584" y="3577"/>
                    <a:pt x="3632" y="3482"/>
                  </a:cubicBezTo>
                  <a:cubicBezTo>
                    <a:pt x="3703" y="3339"/>
                    <a:pt x="3656" y="3149"/>
                    <a:pt x="3513" y="3053"/>
                  </a:cubicBezTo>
                  <a:lnTo>
                    <a:pt x="3537" y="3053"/>
                  </a:lnTo>
                  <a:lnTo>
                    <a:pt x="2489" y="2458"/>
                  </a:lnTo>
                  <a:cubicBezTo>
                    <a:pt x="2489" y="2410"/>
                    <a:pt x="2489" y="2339"/>
                    <a:pt x="2489" y="2291"/>
                  </a:cubicBezTo>
                  <a:cubicBezTo>
                    <a:pt x="2489" y="1767"/>
                    <a:pt x="2060" y="1339"/>
                    <a:pt x="1536" y="1339"/>
                  </a:cubicBezTo>
                  <a:cubicBezTo>
                    <a:pt x="1489" y="1339"/>
                    <a:pt x="1441" y="1363"/>
                    <a:pt x="1370" y="1363"/>
                  </a:cubicBezTo>
                  <a:lnTo>
                    <a:pt x="679" y="148"/>
                  </a:lnTo>
                  <a:cubicBezTo>
                    <a:pt x="605" y="44"/>
                    <a:pt x="505" y="0"/>
                    <a:pt x="40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3" name="Google Shape;893;p51"/>
            <p:cNvSpPr/>
            <p:nvPr/>
          </p:nvSpPr>
          <p:spPr>
            <a:xfrm>
              <a:off x="1043625" y="2792850"/>
              <a:ext cx="281050" cy="267825"/>
            </a:xfrm>
            <a:custGeom>
              <a:avLst/>
              <a:gdLst/>
              <a:ahLst/>
              <a:cxnLst/>
              <a:rect l="l" t="t" r="r" b="b"/>
              <a:pathLst>
                <a:path w="11242" h="10713" extrusionOk="0">
                  <a:moveTo>
                    <a:pt x="5883" y="0"/>
                  </a:moveTo>
                  <a:cubicBezTo>
                    <a:pt x="4598" y="0"/>
                    <a:pt x="3318" y="457"/>
                    <a:pt x="2311" y="1360"/>
                  </a:cubicBezTo>
                  <a:cubicBezTo>
                    <a:pt x="477" y="3003"/>
                    <a:pt x="1" y="5694"/>
                    <a:pt x="1144" y="7861"/>
                  </a:cubicBezTo>
                  <a:cubicBezTo>
                    <a:pt x="2079" y="9653"/>
                    <a:pt x="3923" y="10713"/>
                    <a:pt x="5867" y="10713"/>
                  </a:cubicBezTo>
                  <a:cubicBezTo>
                    <a:pt x="6299" y="10713"/>
                    <a:pt x="6736" y="10660"/>
                    <a:pt x="7169" y="10552"/>
                  </a:cubicBezTo>
                  <a:cubicBezTo>
                    <a:pt x="9574" y="9957"/>
                    <a:pt x="11241" y="7813"/>
                    <a:pt x="11241" y="5360"/>
                  </a:cubicBezTo>
                  <a:cubicBezTo>
                    <a:pt x="11241" y="5170"/>
                    <a:pt x="11099" y="5051"/>
                    <a:pt x="10932" y="5051"/>
                  </a:cubicBezTo>
                  <a:lnTo>
                    <a:pt x="9265" y="5051"/>
                  </a:lnTo>
                  <a:cubicBezTo>
                    <a:pt x="8884" y="5075"/>
                    <a:pt x="8884" y="5622"/>
                    <a:pt x="9265" y="5670"/>
                  </a:cubicBezTo>
                  <a:lnTo>
                    <a:pt x="9717" y="5670"/>
                  </a:lnTo>
                  <a:cubicBezTo>
                    <a:pt x="9693" y="6122"/>
                    <a:pt x="9574" y="6575"/>
                    <a:pt x="9360" y="7004"/>
                  </a:cubicBezTo>
                  <a:lnTo>
                    <a:pt x="8979" y="6765"/>
                  </a:lnTo>
                  <a:cubicBezTo>
                    <a:pt x="8922" y="6731"/>
                    <a:pt x="8866" y="6717"/>
                    <a:pt x="8814" y="6717"/>
                  </a:cubicBezTo>
                  <a:cubicBezTo>
                    <a:pt x="8534" y="6717"/>
                    <a:pt x="8349" y="7133"/>
                    <a:pt x="8669" y="7313"/>
                  </a:cubicBezTo>
                  <a:lnTo>
                    <a:pt x="9051" y="7527"/>
                  </a:lnTo>
                  <a:cubicBezTo>
                    <a:pt x="8789" y="7909"/>
                    <a:pt x="8455" y="8242"/>
                    <a:pt x="8074" y="8504"/>
                  </a:cubicBezTo>
                  <a:lnTo>
                    <a:pt x="7860" y="8123"/>
                  </a:lnTo>
                  <a:cubicBezTo>
                    <a:pt x="7792" y="8003"/>
                    <a:pt x="7692" y="7954"/>
                    <a:pt x="7593" y="7954"/>
                  </a:cubicBezTo>
                  <a:cubicBezTo>
                    <a:pt x="7376" y="7954"/>
                    <a:pt x="7165" y="8188"/>
                    <a:pt x="7312" y="8432"/>
                  </a:cubicBezTo>
                  <a:lnTo>
                    <a:pt x="7550" y="8813"/>
                  </a:lnTo>
                  <a:cubicBezTo>
                    <a:pt x="7122" y="9028"/>
                    <a:pt x="6669" y="9147"/>
                    <a:pt x="6217" y="9171"/>
                  </a:cubicBezTo>
                  <a:lnTo>
                    <a:pt x="6217" y="8718"/>
                  </a:lnTo>
                  <a:cubicBezTo>
                    <a:pt x="6217" y="8516"/>
                    <a:pt x="6062" y="8415"/>
                    <a:pt x="5907" y="8415"/>
                  </a:cubicBezTo>
                  <a:cubicBezTo>
                    <a:pt x="5752" y="8415"/>
                    <a:pt x="5597" y="8516"/>
                    <a:pt x="5597" y="8718"/>
                  </a:cubicBezTo>
                  <a:lnTo>
                    <a:pt x="5597" y="9171"/>
                  </a:lnTo>
                  <a:cubicBezTo>
                    <a:pt x="5121" y="9147"/>
                    <a:pt x="4669" y="9028"/>
                    <a:pt x="4264" y="8813"/>
                  </a:cubicBezTo>
                  <a:lnTo>
                    <a:pt x="4478" y="8432"/>
                  </a:lnTo>
                  <a:cubicBezTo>
                    <a:pt x="4625" y="8188"/>
                    <a:pt x="4414" y="7954"/>
                    <a:pt x="4205" y="7954"/>
                  </a:cubicBezTo>
                  <a:cubicBezTo>
                    <a:pt x="4109" y="7954"/>
                    <a:pt x="4014" y="8003"/>
                    <a:pt x="3954" y="8123"/>
                  </a:cubicBezTo>
                  <a:lnTo>
                    <a:pt x="3716" y="8504"/>
                  </a:lnTo>
                  <a:cubicBezTo>
                    <a:pt x="3335" y="8242"/>
                    <a:pt x="3002" y="7909"/>
                    <a:pt x="2740" y="7527"/>
                  </a:cubicBezTo>
                  <a:lnTo>
                    <a:pt x="3145" y="7313"/>
                  </a:lnTo>
                  <a:cubicBezTo>
                    <a:pt x="3394" y="7126"/>
                    <a:pt x="3244" y="6739"/>
                    <a:pt x="2964" y="6739"/>
                  </a:cubicBezTo>
                  <a:cubicBezTo>
                    <a:pt x="2924" y="6739"/>
                    <a:pt x="2880" y="6747"/>
                    <a:pt x="2835" y="6765"/>
                  </a:cubicBezTo>
                  <a:lnTo>
                    <a:pt x="2454" y="7004"/>
                  </a:lnTo>
                  <a:cubicBezTo>
                    <a:pt x="2240" y="6575"/>
                    <a:pt x="2120" y="6122"/>
                    <a:pt x="2097" y="5670"/>
                  </a:cubicBezTo>
                  <a:lnTo>
                    <a:pt x="2549" y="5670"/>
                  </a:lnTo>
                  <a:cubicBezTo>
                    <a:pt x="2930" y="5622"/>
                    <a:pt x="2930" y="5075"/>
                    <a:pt x="2549" y="5051"/>
                  </a:cubicBezTo>
                  <a:lnTo>
                    <a:pt x="2097" y="5051"/>
                  </a:lnTo>
                  <a:cubicBezTo>
                    <a:pt x="2120" y="4575"/>
                    <a:pt x="2240" y="4122"/>
                    <a:pt x="2454" y="3717"/>
                  </a:cubicBezTo>
                  <a:lnTo>
                    <a:pt x="2835" y="3932"/>
                  </a:lnTo>
                  <a:cubicBezTo>
                    <a:pt x="2903" y="3982"/>
                    <a:pt x="2970" y="4004"/>
                    <a:pt x="3032" y="4004"/>
                  </a:cubicBezTo>
                  <a:cubicBezTo>
                    <a:pt x="3318" y="4004"/>
                    <a:pt x="3497" y="3545"/>
                    <a:pt x="3145" y="3408"/>
                  </a:cubicBezTo>
                  <a:lnTo>
                    <a:pt x="2740" y="3169"/>
                  </a:lnTo>
                  <a:cubicBezTo>
                    <a:pt x="3002" y="2788"/>
                    <a:pt x="3335" y="2455"/>
                    <a:pt x="3716" y="2193"/>
                  </a:cubicBezTo>
                  <a:lnTo>
                    <a:pt x="3954" y="2598"/>
                  </a:lnTo>
                  <a:cubicBezTo>
                    <a:pt x="4014" y="2710"/>
                    <a:pt x="4109" y="2756"/>
                    <a:pt x="4204" y="2756"/>
                  </a:cubicBezTo>
                  <a:cubicBezTo>
                    <a:pt x="4413" y="2756"/>
                    <a:pt x="4625" y="2534"/>
                    <a:pt x="4478" y="2288"/>
                  </a:cubicBezTo>
                  <a:lnTo>
                    <a:pt x="4264" y="1883"/>
                  </a:lnTo>
                  <a:cubicBezTo>
                    <a:pt x="4669" y="1693"/>
                    <a:pt x="5121" y="1574"/>
                    <a:pt x="5597" y="1526"/>
                  </a:cubicBezTo>
                  <a:lnTo>
                    <a:pt x="5597" y="1979"/>
                  </a:lnTo>
                  <a:cubicBezTo>
                    <a:pt x="5585" y="2193"/>
                    <a:pt x="5740" y="2300"/>
                    <a:pt x="5898" y="2300"/>
                  </a:cubicBezTo>
                  <a:cubicBezTo>
                    <a:pt x="6056" y="2300"/>
                    <a:pt x="6217" y="2193"/>
                    <a:pt x="6217" y="1979"/>
                  </a:cubicBezTo>
                  <a:lnTo>
                    <a:pt x="6217" y="1526"/>
                  </a:lnTo>
                  <a:cubicBezTo>
                    <a:pt x="6788" y="1574"/>
                    <a:pt x="7336" y="1741"/>
                    <a:pt x="7812" y="2026"/>
                  </a:cubicBezTo>
                  <a:lnTo>
                    <a:pt x="7645" y="2193"/>
                  </a:lnTo>
                  <a:cubicBezTo>
                    <a:pt x="7431" y="2360"/>
                    <a:pt x="7550" y="2741"/>
                    <a:pt x="7836" y="2741"/>
                  </a:cubicBezTo>
                  <a:lnTo>
                    <a:pt x="9574" y="2907"/>
                  </a:lnTo>
                  <a:cubicBezTo>
                    <a:pt x="9592" y="2912"/>
                    <a:pt x="9609" y="2914"/>
                    <a:pt x="9627" y="2914"/>
                  </a:cubicBezTo>
                  <a:cubicBezTo>
                    <a:pt x="9704" y="2914"/>
                    <a:pt x="9778" y="2875"/>
                    <a:pt x="9836" y="2836"/>
                  </a:cubicBezTo>
                  <a:cubicBezTo>
                    <a:pt x="9908" y="2765"/>
                    <a:pt x="9932" y="2669"/>
                    <a:pt x="9932" y="2574"/>
                  </a:cubicBezTo>
                  <a:lnTo>
                    <a:pt x="9741" y="836"/>
                  </a:lnTo>
                  <a:cubicBezTo>
                    <a:pt x="9717" y="717"/>
                    <a:pt x="9646" y="598"/>
                    <a:pt x="9527" y="574"/>
                  </a:cubicBezTo>
                  <a:cubicBezTo>
                    <a:pt x="9487" y="558"/>
                    <a:pt x="9447" y="550"/>
                    <a:pt x="9409" y="550"/>
                  </a:cubicBezTo>
                  <a:cubicBezTo>
                    <a:pt x="9334" y="550"/>
                    <a:pt x="9265" y="582"/>
                    <a:pt x="9217" y="645"/>
                  </a:cubicBezTo>
                  <a:lnTo>
                    <a:pt x="8908" y="931"/>
                  </a:lnTo>
                  <a:cubicBezTo>
                    <a:pt x="7995" y="308"/>
                    <a:pt x="6937" y="0"/>
                    <a:pt x="588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4" name="Google Shape;894;p51"/>
            <p:cNvSpPr/>
            <p:nvPr/>
          </p:nvSpPr>
          <p:spPr>
            <a:xfrm>
              <a:off x="1151700" y="2869575"/>
              <a:ext cx="92600" cy="91225"/>
            </a:xfrm>
            <a:custGeom>
              <a:avLst/>
              <a:gdLst/>
              <a:ahLst/>
              <a:cxnLst/>
              <a:rect l="l" t="t" r="r" b="b"/>
              <a:pathLst>
                <a:path w="3704" h="3649" extrusionOk="0">
                  <a:moveTo>
                    <a:pt x="408" y="0"/>
                  </a:moveTo>
                  <a:cubicBezTo>
                    <a:pt x="196" y="0"/>
                    <a:pt x="0" y="212"/>
                    <a:pt x="131" y="458"/>
                  </a:cubicBezTo>
                  <a:lnTo>
                    <a:pt x="822" y="1672"/>
                  </a:lnTo>
                  <a:cubicBezTo>
                    <a:pt x="679" y="1839"/>
                    <a:pt x="608" y="2077"/>
                    <a:pt x="608" y="2291"/>
                  </a:cubicBezTo>
                  <a:cubicBezTo>
                    <a:pt x="608" y="2856"/>
                    <a:pt x="1060" y="3236"/>
                    <a:pt x="1543" y="3236"/>
                  </a:cubicBezTo>
                  <a:cubicBezTo>
                    <a:pt x="1753" y="3236"/>
                    <a:pt x="1968" y="3164"/>
                    <a:pt x="2156" y="3006"/>
                  </a:cubicBezTo>
                  <a:lnTo>
                    <a:pt x="3203" y="3601"/>
                  </a:lnTo>
                  <a:cubicBezTo>
                    <a:pt x="3251" y="3625"/>
                    <a:pt x="3299" y="3649"/>
                    <a:pt x="3370" y="3649"/>
                  </a:cubicBezTo>
                  <a:cubicBezTo>
                    <a:pt x="3465" y="3649"/>
                    <a:pt x="3584" y="3577"/>
                    <a:pt x="3632" y="3482"/>
                  </a:cubicBezTo>
                  <a:cubicBezTo>
                    <a:pt x="3703" y="3339"/>
                    <a:pt x="3656" y="3149"/>
                    <a:pt x="3513" y="3053"/>
                  </a:cubicBezTo>
                  <a:lnTo>
                    <a:pt x="3537" y="3053"/>
                  </a:lnTo>
                  <a:lnTo>
                    <a:pt x="2489" y="2458"/>
                  </a:lnTo>
                  <a:cubicBezTo>
                    <a:pt x="2489" y="2410"/>
                    <a:pt x="2489" y="2339"/>
                    <a:pt x="2489" y="2291"/>
                  </a:cubicBezTo>
                  <a:cubicBezTo>
                    <a:pt x="2489" y="1767"/>
                    <a:pt x="2060" y="1339"/>
                    <a:pt x="1536" y="1339"/>
                  </a:cubicBezTo>
                  <a:cubicBezTo>
                    <a:pt x="1489" y="1339"/>
                    <a:pt x="1441" y="1363"/>
                    <a:pt x="1370" y="1363"/>
                  </a:cubicBezTo>
                  <a:lnTo>
                    <a:pt x="679" y="148"/>
                  </a:lnTo>
                  <a:cubicBezTo>
                    <a:pt x="605" y="44"/>
                    <a:pt x="505" y="0"/>
                    <a:pt x="40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5" name="Google Shape;895;p51"/>
            <p:cNvSpPr/>
            <p:nvPr/>
          </p:nvSpPr>
          <p:spPr>
            <a:xfrm>
              <a:off x="1043625" y="2792850"/>
              <a:ext cx="281050" cy="267825"/>
            </a:xfrm>
            <a:custGeom>
              <a:avLst/>
              <a:gdLst/>
              <a:ahLst/>
              <a:cxnLst/>
              <a:rect l="l" t="t" r="r" b="b"/>
              <a:pathLst>
                <a:path w="11242" h="10713" extrusionOk="0">
                  <a:moveTo>
                    <a:pt x="5883" y="0"/>
                  </a:moveTo>
                  <a:cubicBezTo>
                    <a:pt x="4598" y="0"/>
                    <a:pt x="3318" y="457"/>
                    <a:pt x="2311" y="1360"/>
                  </a:cubicBezTo>
                  <a:cubicBezTo>
                    <a:pt x="477" y="3003"/>
                    <a:pt x="1" y="5694"/>
                    <a:pt x="1144" y="7861"/>
                  </a:cubicBezTo>
                  <a:cubicBezTo>
                    <a:pt x="2079" y="9653"/>
                    <a:pt x="3923" y="10713"/>
                    <a:pt x="5867" y="10713"/>
                  </a:cubicBezTo>
                  <a:cubicBezTo>
                    <a:pt x="6299" y="10713"/>
                    <a:pt x="6736" y="10660"/>
                    <a:pt x="7169" y="10552"/>
                  </a:cubicBezTo>
                  <a:cubicBezTo>
                    <a:pt x="9574" y="9957"/>
                    <a:pt x="11241" y="7813"/>
                    <a:pt x="11241" y="5360"/>
                  </a:cubicBezTo>
                  <a:cubicBezTo>
                    <a:pt x="11241" y="5170"/>
                    <a:pt x="11099" y="5051"/>
                    <a:pt x="10932" y="5051"/>
                  </a:cubicBezTo>
                  <a:lnTo>
                    <a:pt x="9265" y="5051"/>
                  </a:lnTo>
                  <a:cubicBezTo>
                    <a:pt x="8884" y="5075"/>
                    <a:pt x="8884" y="5622"/>
                    <a:pt x="9265" y="5670"/>
                  </a:cubicBezTo>
                  <a:lnTo>
                    <a:pt x="9717" y="5670"/>
                  </a:lnTo>
                  <a:cubicBezTo>
                    <a:pt x="9693" y="6122"/>
                    <a:pt x="9574" y="6575"/>
                    <a:pt x="9360" y="7004"/>
                  </a:cubicBezTo>
                  <a:lnTo>
                    <a:pt x="8979" y="6765"/>
                  </a:lnTo>
                  <a:cubicBezTo>
                    <a:pt x="8922" y="6731"/>
                    <a:pt x="8866" y="6717"/>
                    <a:pt x="8814" y="6717"/>
                  </a:cubicBezTo>
                  <a:cubicBezTo>
                    <a:pt x="8534" y="6717"/>
                    <a:pt x="8349" y="7133"/>
                    <a:pt x="8669" y="7313"/>
                  </a:cubicBezTo>
                  <a:lnTo>
                    <a:pt x="9051" y="7527"/>
                  </a:lnTo>
                  <a:cubicBezTo>
                    <a:pt x="8789" y="7909"/>
                    <a:pt x="8455" y="8242"/>
                    <a:pt x="8074" y="8504"/>
                  </a:cubicBezTo>
                  <a:lnTo>
                    <a:pt x="7860" y="8123"/>
                  </a:lnTo>
                  <a:cubicBezTo>
                    <a:pt x="7792" y="8003"/>
                    <a:pt x="7692" y="7954"/>
                    <a:pt x="7593" y="7954"/>
                  </a:cubicBezTo>
                  <a:cubicBezTo>
                    <a:pt x="7376" y="7954"/>
                    <a:pt x="7165" y="8188"/>
                    <a:pt x="7312" y="8432"/>
                  </a:cubicBezTo>
                  <a:lnTo>
                    <a:pt x="7550" y="8813"/>
                  </a:lnTo>
                  <a:cubicBezTo>
                    <a:pt x="7122" y="9028"/>
                    <a:pt x="6669" y="9147"/>
                    <a:pt x="6217" y="9171"/>
                  </a:cubicBezTo>
                  <a:lnTo>
                    <a:pt x="6217" y="8718"/>
                  </a:lnTo>
                  <a:cubicBezTo>
                    <a:pt x="6217" y="8516"/>
                    <a:pt x="6062" y="8415"/>
                    <a:pt x="5907" y="8415"/>
                  </a:cubicBezTo>
                  <a:cubicBezTo>
                    <a:pt x="5752" y="8415"/>
                    <a:pt x="5597" y="8516"/>
                    <a:pt x="5597" y="8718"/>
                  </a:cubicBezTo>
                  <a:lnTo>
                    <a:pt x="5597" y="9171"/>
                  </a:lnTo>
                  <a:cubicBezTo>
                    <a:pt x="5121" y="9147"/>
                    <a:pt x="4669" y="9028"/>
                    <a:pt x="4264" y="8813"/>
                  </a:cubicBezTo>
                  <a:lnTo>
                    <a:pt x="4478" y="8432"/>
                  </a:lnTo>
                  <a:cubicBezTo>
                    <a:pt x="4625" y="8188"/>
                    <a:pt x="4414" y="7954"/>
                    <a:pt x="4205" y="7954"/>
                  </a:cubicBezTo>
                  <a:cubicBezTo>
                    <a:pt x="4109" y="7954"/>
                    <a:pt x="4014" y="8003"/>
                    <a:pt x="3954" y="8123"/>
                  </a:cubicBezTo>
                  <a:lnTo>
                    <a:pt x="3716" y="8504"/>
                  </a:lnTo>
                  <a:cubicBezTo>
                    <a:pt x="3335" y="8242"/>
                    <a:pt x="3002" y="7909"/>
                    <a:pt x="2740" y="7527"/>
                  </a:cubicBezTo>
                  <a:lnTo>
                    <a:pt x="3145" y="7313"/>
                  </a:lnTo>
                  <a:cubicBezTo>
                    <a:pt x="3394" y="7126"/>
                    <a:pt x="3244" y="6739"/>
                    <a:pt x="2964" y="6739"/>
                  </a:cubicBezTo>
                  <a:cubicBezTo>
                    <a:pt x="2924" y="6739"/>
                    <a:pt x="2880" y="6747"/>
                    <a:pt x="2835" y="6765"/>
                  </a:cubicBezTo>
                  <a:lnTo>
                    <a:pt x="2454" y="7004"/>
                  </a:lnTo>
                  <a:cubicBezTo>
                    <a:pt x="2240" y="6575"/>
                    <a:pt x="2120" y="6122"/>
                    <a:pt x="2097" y="5670"/>
                  </a:cubicBezTo>
                  <a:lnTo>
                    <a:pt x="2549" y="5670"/>
                  </a:lnTo>
                  <a:cubicBezTo>
                    <a:pt x="2930" y="5622"/>
                    <a:pt x="2930" y="5075"/>
                    <a:pt x="2549" y="5051"/>
                  </a:cubicBezTo>
                  <a:lnTo>
                    <a:pt x="2097" y="5051"/>
                  </a:lnTo>
                  <a:cubicBezTo>
                    <a:pt x="2120" y="4575"/>
                    <a:pt x="2240" y="4122"/>
                    <a:pt x="2454" y="3717"/>
                  </a:cubicBezTo>
                  <a:lnTo>
                    <a:pt x="2835" y="3932"/>
                  </a:lnTo>
                  <a:cubicBezTo>
                    <a:pt x="2903" y="3982"/>
                    <a:pt x="2970" y="4004"/>
                    <a:pt x="3032" y="4004"/>
                  </a:cubicBezTo>
                  <a:cubicBezTo>
                    <a:pt x="3318" y="4004"/>
                    <a:pt x="3497" y="3545"/>
                    <a:pt x="3145" y="3408"/>
                  </a:cubicBezTo>
                  <a:lnTo>
                    <a:pt x="2740" y="3169"/>
                  </a:lnTo>
                  <a:cubicBezTo>
                    <a:pt x="3002" y="2788"/>
                    <a:pt x="3335" y="2455"/>
                    <a:pt x="3716" y="2193"/>
                  </a:cubicBezTo>
                  <a:lnTo>
                    <a:pt x="3954" y="2598"/>
                  </a:lnTo>
                  <a:cubicBezTo>
                    <a:pt x="4014" y="2710"/>
                    <a:pt x="4109" y="2756"/>
                    <a:pt x="4204" y="2756"/>
                  </a:cubicBezTo>
                  <a:cubicBezTo>
                    <a:pt x="4413" y="2756"/>
                    <a:pt x="4625" y="2534"/>
                    <a:pt x="4478" y="2288"/>
                  </a:cubicBezTo>
                  <a:lnTo>
                    <a:pt x="4264" y="1883"/>
                  </a:lnTo>
                  <a:cubicBezTo>
                    <a:pt x="4669" y="1693"/>
                    <a:pt x="5121" y="1574"/>
                    <a:pt x="5597" y="1526"/>
                  </a:cubicBezTo>
                  <a:lnTo>
                    <a:pt x="5597" y="1979"/>
                  </a:lnTo>
                  <a:cubicBezTo>
                    <a:pt x="5585" y="2193"/>
                    <a:pt x="5740" y="2300"/>
                    <a:pt x="5898" y="2300"/>
                  </a:cubicBezTo>
                  <a:cubicBezTo>
                    <a:pt x="6056" y="2300"/>
                    <a:pt x="6217" y="2193"/>
                    <a:pt x="6217" y="1979"/>
                  </a:cubicBezTo>
                  <a:lnTo>
                    <a:pt x="6217" y="1526"/>
                  </a:lnTo>
                  <a:cubicBezTo>
                    <a:pt x="6788" y="1574"/>
                    <a:pt x="7336" y="1741"/>
                    <a:pt x="7812" y="2026"/>
                  </a:cubicBezTo>
                  <a:lnTo>
                    <a:pt x="7645" y="2193"/>
                  </a:lnTo>
                  <a:cubicBezTo>
                    <a:pt x="7431" y="2360"/>
                    <a:pt x="7550" y="2741"/>
                    <a:pt x="7836" y="2741"/>
                  </a:cubicBezTo>
                  <a:lnTo>
                    <a:pt x="9574" y="2907"/>
                  </a:lnTo>
                  <a:cubicBezTo>
                    <a:pt x="9592" y="2912"/>
                    <a:pt x="9609" y="2914"/>
                    <a:pt x="9627" y="2914"/>
                  </a:cubicBezTo>
                  <a:cubicBezTo>
                    <a:pt x="9704" y="2914"/>
                    <a:pt x="9778" y="2875"/>
                    <a:pt x="9836" y="2836"/>
                  </a:cubicBezTo>
                  <a:cubicBezTo>
                    <a:pt x="9908" y="2765"/>
                    <a:pt x="9932" y="2669"/>
                    <a:pt x="9932" y="2574"/>
                  </a:cubicBezTo>
                  <a:lnTo>
                    <a:pt x="9741" y="836"/>
                  </a:lnTo>
                  <a:cubicBezTo>
                    <a:pt x="9717" y="717"/>
                    <a:pt x="9646" y="598"/>
                    <a:pt x="9527" y="574"/>
                  </a:cubicBezTo>
                  <a:cubicBezTo>
                    <a:pt x="9487" y="558"/>
                    <a:pt x="9447" y="550"/>
                    <a:pt x="9409" y="550"/>
                  </a:cubicBezTo>
                  <a:cubicBezTo>
                    <a:pt x="9334" y="550"/>
                    <a:pt x="9265" y="582"/>
                    <a:pt x="9217" y="645"/>
                  </a:cubicBezTo>
                  <a:lnTo>
                    <a:pt x="8908" y="931"/>
                  </a:lnTo>
                  <a:cubicBezTo>
                    <a:pt x="7995" y="308"/>
                    <a:pt x="6937" y="0"/>
                    <a:pt x="588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11"/>
        <p:cNvGrpSpPr/>
        <p:nvPr/>
      </p:nvGrpSpPr>
      <p:grpSpPr>
        <a:xfrm>
          <a:off x="0" y="0"/>
          <a:ext cx="0" cy="0"/>
          <a:chOff x="0" y="0"/>
          <a:chExt cx="0" cy="0"/>
        </a:xfrm>
      </p:grpSpPr>
      <p:sp>
        <p:nvSpPr>
          <p:cNvPr id="715" name="Google Shape;715;p45"/>
          <p:cNvSpPr txBox="1">
            <a:spLocks noGrp="1"/>
          </p:cNvSpPr>
          <p:nvPr>
            <p:ph type="title"/>
          </p:nvPr>
        </p:nvSpPr>
        <p:spPr>
          <a:xfrm>
            <a:off x="931928" y="197787"/>
            <a:ext cx="7704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dirty="0"/>
              <a:t>Etiology of BPD</a:t>
            </a:r>
            <a:endParaRPr sz="2400" dirty="0"/>
          </a:p>
        </p:txBody>
      </p:sp>
      <p:sp>
        <p:nvSpPr>
          <p:cNvPr id="716" name="Google Shape;716;p45"/>
          <p:cNvSpPr/>
          <p:nvPr/>
        </p:nvSpPr>
        <p:spPr>
          <a:xfrm>
            <a:off x="931928" y="2776005"/>
            <a:ext cx="1439295" cy="1225409"/>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50" b="1" dirty="0">
                <a:solidFill>
                  <a:schemeClr val="lt1"/>
                </a:solidFill>
                <a:latin typeface="Poppins"/>
                <a:ea typeface="Poppins"/>
                <a:cs typeface="Poppins"/>
                <a:sym typeface="Poppins"/>
              </a:rPr>
              <a:t>Repeated, often severe trauma and/or invalidating environment</a:t>
            </a:r>
            <a:endParaRPr sz="1050" b="1" dirty="0">
              <a:solidFill>
                <a:schemeClr val="lt1"/>
              </a:solidFill>
              <a:latin typeface="Poppins"/>
              <a:ea typeface="Poppins"/>
              <a:cs typeface="Poppins"/>
              <a:sym typeface="Poppins"/>
            </a:endParaRPr>
          </a:p>
        </p:txBody>
      </p:sp>
      <p:sp>
        <p:nvSpPr>
          <p:cNvPr id="718" name="Google Shape;718;p45"/>
          <p:cNvSpPr/>
          <p:nvPr/>
        </p:nvSpPr>
        <p:spPr>
          <a:xfrm>
            <a:off x="4480474" y="2758488"/>
            <a:ext cx="1476749" cy="1494577"/>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1000" b="1" dirty="0">
                <a:solidFill>
                  <a:schemeClr val="lt1"/>
                </a:solidFill>
                <a:latin typeface="Poppins"/>
                <a:ea typeface="Poppins"/>
                <a:cs typeface="Poppins"/>
                <a:sym typeface="Poppins"/>
              </a:rPr>
              <a:t>As child develops, mental energy spent on basic survival and protection, less focus on forming stable and secure emotional landscape </a:t>
            </a:r>
          </a:p>
        </p:txBody>
      </p:sp>
      <p:sp>
        <p:nvSpPr>
          <p:cNvPr id="721" name="Google Shape;721;p45"/>
          <p:cNvSpPr/>
          <p:nvPr/>
        </p:nvSpPr>
        <p:spPr>
          <a:xfrm>
            <a:off x="7280447" y="2776009"/>
            <a:ext cx="1476749" cy="1494573"/>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1050" b="1" dirty="0">
                <a:solidFill>
                  <a:schemeClr val="lt1"/>
                </a:solidFill>
                <a:latin typeface="Poppins"/>
                <a:ea typeface="Poppins"/>
                <a:cs typeface="Poppins"/>
                <a:sym typeface="Poppins"/>
              </a:rPr>
              <a:t>Maladaptive behaviors (excessive risk taking, unstable relationships, self harm, </a:t>
            </a:r>
            <a:r>
              <a:rPr lang="en-US" sz="1050" b="1" dirty="0" err="1">
                <a:solidFill>
                  <a:schemeClr val="lt1"/>
                </a:solidFill>
                <a:latin typeface="Poppins"/>
                <a:ea typeface="Poppins"/>
                <a:cs typeface="Poppins"/>
                <a:sym typeface="Poppins"/>
              </a:rPr>
              <a:t>etc</a:t>
            </a:r>
            <a:r>
              <a:rPr lang="en-US" sz="1050" b="1" dirty="0">
                <a:solidFill>
                  <a:schemeClr val="lt1"/>
                </a:solidFill>
                <a:latin typeface="Poppins"/>
                <a:ea typeface="Poppins"/>
                <a:cs typeface="Poppins"/>
                <a:sym typeface="Poppins"/>
              </a:rPr>
              <a:t>)</a:t>
            </a:r>
            <a:endParaRPr sz="1050" b="1" dirty="0">
              <a:solidFill>
                <a:schemeClr val="lt1"/>
              </a:solidFill>
              <a:latin typeface="Poppins"/>
              <a:ea typeface="Poppins"/>
              <a:cs typeface="Poppins"/>
              <a:sym typeface="Poppins"/>
            </a:endParaRPr>
          </a:p>
        </p:txBody>
      </p:sp>
      <p:cxnSp>
        <p:nvCxnSpPr>
          <p:cNvPr id="724" name="Google Shape;724;p45"/>
          <p:cNvCxnSpPr/>
          <p:nvPr/>
        </p:nvCxnSpPr>
        <p:spPr>
          <a:xfrm>
            <a:off x="0" y="2571750"/>
            <a:ext cx="9141900" cy="0"/>
          </a:xfrm>
          <a:prstGeom prst="straightConnector1">
            <a:avLst/>
          </a:prstGeom>
          <a:noFill/>
          <a:ln w="9525" cap="flat" cmpd="sng">
            <a:solidFill>
              <a:schemeClr val="dk2"/>
            </a:solidFill>
            <a:prstDash val="solid"/>
            <a:round/>
            <a:headEnd type="none" w="med" len="med"/>
            <a:tailEnd type="none" w="med" len="med"/>
          </a:ln>
        </p:spPr>
      </p:cxnSp>
      <p:sp>
        <p:nvSpPr>
          <p:cNvPr id="725" name="Google Shape;725;p45"/>
          <p:cNvSpPr/>
          <p:nvPr/>
        </p:nvSpPr>
        <p:spPr>
          <a:xfrm>
            <a:off x="3086148" y="924353"/>
            <a:ext cx="1443887" cy="1477207"/>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50" b="1" dirty="0">
                <a:solidFill>
                  <a:schemeClr val="lt1"/>
                </a:solidFill>
                <a:latin typeface="Poppins"/>
                <a:ea typeface="Poppins"/>
                <a:cs typeface="Poppins"/>
                <a:sym typeface="Poppins"/>
              </a:rPr>
              <a:t>High emotional reactivity to perceived threats as a method of survival</a:t>
            </a:r>
            <a:endParaRPr sz="1050" b="1" dirty="0">
              <a:solidFill>
                <a:schemeClr val="lt1"/>
              </a:solidFill>
              <a:latin typeface="Poppins"/>
              <a:ea typeface="Poppins"/>
              <a:cs typeface="Poppins"/>
              <a:sym typeface="Poppins"/>
            </a:endParaRPr>
          </a:p>
        </p:txBody>
      </p:sp>
      <p:sp>
        <p:nvSpPr>
          <p:cNvPr id="727" name="Google Shape;727;p45"/>
          <p:cNvSpPr/>
          <p:nvPr/>
        </p:nvSpPr>
        <p:spPr>
          <a:xfrm>
            <a:off x="5859774" y="900377"/>
            <a:ext cx="1568892" cy="1477207"/>
          </a:xfrm>
          <a:prstGeom prst="rect">
            <a:avLst/>
          </a:prstGeom>
          <a:solidFill>
            <a:schemeClr val="l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1000" b="1" dirty="0">
                <a:solidFill>
                  <a:schemeClr val="lt1"/>
                </a:solidFill>
                <a:latin typeface="Poppins"/>
                <a:ea typeface="Poppins"/>
                <a:cs typeface="Poppins"/>
                <a:sym typeface="Poppins"/>
              </a:rPr>
              <a:t>Development of mistrustful view of world based on insecure attachment, perceiving others as untrustworthy, rejecting emotional stability</a:t>
            </a:r>
          </a:p>
        </p:txBody>
      </p:sp>
      <p:cxnSp>
        <p:nvCxnSpPr>
          <p:cNvPr id="729" name="Google Shape;729;p45"/>
          <p:cNvCxnSpPr/>
          <p:nvPr/>
        </p:nvCxnSpPr>
        <p:spPr>
          <a:xfrm rot="10800000" flipH="1">
            <a:off x="1688067" y="2571687"/>
            <a:ext cx="300" cy="209400"/>
          </a:xfrm>
          <a:prstGeom prst="straightConnector1">
            <a:avLst/>
          </a:prstGeom>
          <a:noFill/>
          <a:ln w="9525" cap="flat" cmpd="sng">
            <a:solidFill>
              <a:schemeClr val="dk2"/>
            </a:solidFill>
            <a:prstDash val="solid"/>
            <a:round/>
            <a:headEnd type="diamond" w="med" len="med"/>
            <a:tailEnd type="none" w="med" len="med"/>
          </a:ln>
        </p:spPr>
      </p:cxnSp>
      <p:cxnSp>
        <p:nvCxnSpPr>
          <p:cNvPr id="730" name="Google Shape;730;p45"/>
          <p:cNvCxnSpPr/>
          <p:nvPr/>
        </p:nvCxnSpPr>
        <p:spPr>
          <a:xfrm rot="10800000" flipH="1">
            <a:off x="5218848" y="2555426"/>
            <a:ext cx="300" cy="209400"/>
          </a:xfrm>
          <a:prstGeom prst="straightConnector1">
            <a:avLst/>
          </a:prstGeom>
          <a:noFill/>
          <a:ln w="9525" cap="flat" cmpd="sng">
            <a:solidFill>
              <a:schemeClr val="dk2"/>
            </a:solidFill>
            <a:prstDash val="solid"/>
            <a:round/>
            <a:headEnd type="diamond" w="med" len="med"/>
            <a:tailEnd type="none" w="med" len="med"/>
          </a:ln>
        </p:spPr>
      </p:cxnSp>
      <p:cxnSp>
        <p:nvCxnSpPr>
          <p:cNvPr id="731" name="Google Shape;731;p45"/>
          <p:cNvCxnSpPr/>
          <p:nvPr/>
        </p:nvCxnSpPr>
        <p:spPr>
          <a:xfrm rot="10800000">
            <a:off x="8060529" y="2566605"/>
            <a:ext cx="0" cy="209400"/>
          </a:xfrm>
          <a:prstGeom prst="straightConnector1">
            <a:avLst/>
          </a:prstGeom>
          <a:noFill/>
          <a:ln w="9525" cap="flat" cmpd="sng">
            <a:solidFill>
              <a:schemeClr val="dk2"/>
            </a:solidFill>
            <a:prstDash val="solid"/>
            <a:round/>
            <a:headEnd type="diamond" w="med" len="med"/>
            <a:tailEnd type="none" w="med" len="med"/>
          </a:ln>
        </p:spPr>
      </p:cxnSp>
      <p:cxnSp>
        <p:nvCxnSpPr>
          <p:cNvPr id="732" name="Google Shape;732;p45"/>
          <p:cNvCxnSpPr>
            <a:cxnSpLocks/>
          </p:cNvCxnSpPr>
          <p:nvPr/>
        </p:nvCxnSpPr>
        <p:spPr>
          <a:xfrm>
            <a:off x="3831138" y="2398930"/>
            <a:ext cx="300" cy="205200"/>
          </a:xfrm>
          <a:prstGeom prst="straightConnector1">
            <a:avLst/>
          </a:prstGeom>
          <a:noFill/>
          <a:ln w="9525" cap="flat" cmpd="sng">
            <a:solidFill>
              <a:schemeClr val="dk2"/>
            </a:solidFill>
            <a:prstDash val="solid"/>
            <a:round/>
            <a:headEnd type="diamond" w="med" len="med"/>
            <a:tailEnd type="none" w="med" len="med"/>
          </a:ln>
        </p:spPr>
      </p:cxnSp>
      <p:cxnSp>
        <p:nvCxnSpPr>
          <p:cNvPr id="733" name="Google Shape;733;p45"/>
          <p:cNvCxnSpPr/>
          <p:nvPr/>
        </p:nvCxnSpPr>
        <p:spPr>
          <a:xfrm>
            <a:off x="6672519" y="2374532"/>
            <a:ext cx="300" cy="205200"/>
          </a:xfrm>
          <a:prstGeom prst="straightConnector1">
            <a:avLst/>
          </a:prstGeom>
          <a:noFill/>
          <a:ln w="9525" cap="flat" cmpd="sng">
            <a:solidFill>
              <a:schemeClr val="dk2"/>
            </a:solidFill>
            <a:prstDash val="solid"/>
            <a:round/>
            <a:headEnd type="diamond" w="med" len="med"/>
            <a:tailEnd type="none" w="med" len="med"/>
          </a:ln>
        </p:spPr>
      </p:cxnSp>
      <p:sp>
        <p:nvSpPr>
          <p:cNvPr id="10" name="TextBox 9">
            <a:extLst>
              <a:ext uri="{FF2B5EF4-FFF2-40B4-BE49-F238E27FC236}">
                <a16:creationId xmlns:a16="http://schemas.microsoft.com/office/drawing/2014/main" id="{0036AAC8-857D-B97B-AD0A-F63BDBC4F522}"/>
              </a:ext>
            </a:extLst>
          </p:cNvPr>
          <p:cNvSpPr txBox="1"/>
          <p:nvPr/>
        </p:nvSpPr>
        <p:spPr>
          <a:xfrm>
            <a:off x="155449" y="1055858"/>
            <a:ext cx="2474066" cy="830997"/>
          </a:xfrm>
          <a:prstGeom prst="rect">
            <a:avLst/>
          </a:prstGeom>
          <a:noFill/>
        </p:spPr>
        <p:txBody>
          <a:bodyPr wrap="square">
            <a:spAutoFit/>
          </a:bodyPr>
          <a:lstStyle/>
          <a:p>
            <a:pPr marL="171450" indent="-171450">
              <a:buFont typeface="Arial" panose="020B0604020202020204" pitchFamily="34" charset="0"/>
              <a:buChar char="•"/>
            </a:pPr>
            <a:r>
              <a:rPr lang="en-US" sz="800" dirty="0">
                <a:latin typeface="Poppins" panose="00000500000000000000" pitchFamily="2" charset="0"/>
                <a:cs typeface="Poppins" panose="00000500000000000000" pitchFamily="2" charset="0"/>
              </a:rPr>
              <a:t>Communication of private emotional experiences met by erratic, inappropriate, and extreme responses by caregivers</a:t>
            </a:r>
          </a:p>
          <a:p>
            <a:pPr marL="171450" indent="-171450">
              <a:buFont typeface="Arial" panose="020B0604020202020204" pitchFamily="34" charset="0"/>
              <a:buChar char="•"/>
            </a:pPr>
            <a:r>
              <a:rPr lang="en-US" sz="800" dirty="0">
                <a:latin typeface="Poppins" panose="00000500000000000000" pitchFamily="2" charset="0"/>
                <a:cs typeface="Poppins" panose="00000500000000000000" pitchFamily="2" charset="0"/>
              </a:rPr>
              <a:t>Emotional vulnerability often punished and/or trivialized</a:t>
            </a:r>
          </a:p>
        </p:txBody>
      </p:sp>
      <p:cxnSp>
        <p:nvCxnSpPr>
          <p:cNvPr id="16" name="Connector: Elbow 15">
            <a:extLst>
              <a:ext uri="{FF2B5EF4-FFF2-40B4-BE49-F238E27FC236}">
                <a16:creationId xmlns:a16="http://schemas.microsoft.com/office/drawing/2014/main" id="{F5C422E3-E2EC-2569-23A7-1214ACA14905}"/>
              </a:ext>
            </a:extLst>
          </p:cNvPr>
          <p:cNvCxnSpPr>
            <a:cxnSpLocks/>
          </p:cNvCxnSpPr>
          <p:nvPr/>
        </p:nvCxnSpPr>
        <p:spPr>
          <a:xfrm rot="16200000" flipV="1">
            <a:off x="-285648" y="2792577"/>
            <a:ext cx="1730045" cy="1"/>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897530B-CEBE-BA8B-F588-964AA6381EB4}"/>
              </a:ext>
            </a:extLst>
          </p:cNvPr>
          <p:cNvCxnSpPr>
            <a:cxnSpLocks/>
          </p:cNvCxnSpPr>
          <p:nvPr/>
        </p:nvCxnSpPr>
        <p:spPr>
          <a:xfrm flipH="1">
            <a:off x="579371" y="3650286"/>
            <a:ext cx="561801"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Healthcare Center Template">
  <a:themeElements>
    <a:clrScheme name="Simple Light">
      <a:dk1>
        <a:srgbClr val="202020"/>
      </a:dk1>
      <a:lt1>
        <a:srgbClr val="FFFFFF"/>
      </a:lt1>
      <a:dk2>
        <a:srgbClr val="082C22"/>
      </a:dk2>
      <a:lt2>
        <a:srgbClr val="477567"/>
      </a:lt2>
      <a:accent1>
        <a:srgbClr val="ACD4C7"/>
      </a:accent1>
      <a:accent2>
        <a:srgbClr val="F3ECD5"/>
      </a:accent2>
      <a:accent3>
        <a:srgbClr val="FFFFFF"/>
      </a:accent3>
      <a:accent4>
        <a:srgbClr val="FFFFFF"/>
      </a:accent4>
      <a:accent5>
        <a:srgbClr val="FFFFFF"/>
      </a:accent5>
      <a:accent6>
        <a:srgbClr val="FFFFFF"/>
      </a:accent6>
      <a:hlink>
        <a:srgbClr val="20202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10292</TotalTime>
  <Words>1734</Words>
  <Application>Microsoft Office PowerPoint</Application>
  <PresentationFormat>On-screen Show (16:9)</PresentationFormat>
  <Paragraphs>204</Paragraphs>
  <Slides>15</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Poppins</vt:lpstr>
      <vt:lpstr>Wingdings</vt:lpstr>
      <vt:lpstr>Arial</vt:lpstr>
      <vt:lpstr>Bebas Neue</vt:lpstr>
      <vt:lpstr>Healthcare Center Template</vt:lpstr>
      <vt:lpstr>Borderline Personality Disorder in Adolescence</vt:lpstr>
      <vt:lpstr>Table of Contents</vt:lpstr>
      <vt:lpstr>Basic Definitions</vt:lpstr>
      <vt:lpstr>What is BPD?</vt:lpstr>
      <vt:lpstr>Statistical Context</vt:lpstr>
      <vt:lpstr>Statistical Context</vt:lpstr>
      <vt:lpstr>Nine Traits of BPD</vt:lpstr>
      <vt:lpstr>Comorbidities</vt:lpstr>
      <vt:lpstr>Etiology of BPD</vt:lpstr>
      <vt:lpstr>Life History Theory</vt:lpstr>
      <vt:lpstr>Diagnosis</vt:lpstr>
      <vt:lpstr>Importance of Diagnosis in Adolescence</vt:lpstr>
      <vt:lpstr>Resouces</vt:lpstr>
      <vt:lpstr>Treatment Modalities</vt:lpstr>
      <vt:lpstr>Citations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Milind Kale</dc:creator>
  <cp:lastModifiedBy>Milind Kale</cp:lastModifiedBy>
  <cp:revision>13</cp:revision>
  <dcterms:modified xsi:type="dcterms:W3CDTF">2024-09-04T10:46:55Z</dcterms:modified>
</cp:coreProperties>
</file>