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13"/>
  </p:notesMasterIdLst>
  <p:sldIdLst>
    <p:sldId id="427" r:id="rId3"/>
    <p:sldId id="425" r:id="rId4"/>
    <p:sldId id="275" r:id="rId5"/>
    <p:sldId id="276" r:id="rId6"/>
    <p:sldId id="420" r:id="rId7"/>
    <p:sldId id="424" r:id="rId8"/>
    <p:sldId id="428" r:id="rId9"/>
    <p:sldId id="447" r:id="rId10"/>
    <p:sldId id="459" r:id="rId11"/>
    <p:sldId id="41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1C19AD-A893-4900-9FB4-67E0D3664F01}" type="doc">
      <dgm:prSet loTypeId="urn:microsoft.com/office/officeart/2005/8/layout/pyramid3" loCatId="pyramid" qsTypeId="urn:microsoft.com/office/officeart/2005/8/quickstyle/simple1" qsCatId="simple" csTypeId="urn:microsoft.com/office/officeart/2005/8/colors/colorful1" csCatId="colorful" phldr="1"/>
      <dgm:spPr/>
    </dgm:pt>
    <dgm:pt modelId="{3BD91E1A-C163-4BD9-8355-467333A20BA0}">
      <dgm:prSet phldrT="[Text]"/>
      <dgm:spPr>
        <a:solidFill>
          <a:schemeClr val="accent6"/>
        </a:solidFill>
      </dgm:spPr>
      <dgm:t>
        <a:bodyPr/>
        <a:lstStyle/>
        <a:p>
          <a:endParaRPr lang="en-US" dirty="0"/>
        </a:p>
      </dgm:t>
    </dgm:pt>
    <dgm:pt modelId="{C97DD785-B079-4AC3-9903-C75B4F2A9F06}" type="parTrans" cxnId="{08B53470-E6B9-48FB-B9DE-2C415116974C}">
      <dgm:prSet/>
      <dgm:spPr/>
      <dgm:t>
        <a:bodyPr/>
        <a:lstStyle/>
        <a:p>
          <a:endParaRPr lang="en-US"/>
        </a:p>
      </dgm:t>
    </dgm:pt>
    <dgm:pt modelId="{DCD93B3D-BC17-4EED-B1E4-B14C4F09EF1C}" type="sibTrans" cxnId="{08B53470-E6B9-48FB-B9DE-2C415116974C}">
      <dgm:prSet/>
      <dgm:spPr/>
      <dgm:t>
        <a:bodyPr/>
        <a:lstStyle/>
        <a:p>
          <a:endParaRPr lang="en-US"/>
        </a:p>
      </dgm:t>
    </dgm:pt>
    <dgm:pt modelId="{835758D8-CA04-4D34-AAD6-9D28898599D3}">
      <dgm:prSet phldrT="[Text]"/>
      <dgm:spPr>
        <a:solidFill>
          <a:srgbClr val="8064A2"/>
        </a:solidFill>
      </dgm:spPr>
      <dgm:t>
        <a:bodyPr/>
        <a:lstStyle/>
        <a:p>
          <a:endParaRPr lang="en-US" dirty="0"/>
        </a:p>
      </dgm:t>
    </dgm:pt>
    <dgm:pt modelId="{6A043D27-4C7E-450F-910E-0812E9C6E4EE}" type="parTrans" cxnId="{D41D46A0-ACE5-454A-B319-26F48E3CFB46}">
      <dgm:prSet/>
      <dgm:spPr/>
      <dgm:t>
        <a:bodyPr/>
        <a:lstStyle/>
        <a:p>
          <a:endParaRPr lang="en-US"/>
        </a:p>
      </dgm:t>
    </dgm:pt>
    <dgm:pt modelId="{0D644332-26C5-4A47-989B-E89B2DE7ACE8}" type="sibTrans" cxnId="{D41D46A0-ACE5-454A-B319-26F48E3CFB46}">
      <dgm:prSet/>
      <dgm:spPr/>
      <dgm:t>
        <a:bodyPr/>
        <a:lstStyle/>
        <a:p>
          <a:endParaRPr lang="en-US"/>
        </a:p>
      </dgm:t>
    </dgm:pt>
    <dgm:pt modelId="{BA6D2C91-D1F8-4F05-BD0E-CBE0D1694024}">
      <dgm:prSet phldrT="[Text]"/>
      <dgm:spPr>
        <a:solidFill>
          <a:schemeClr val="accent5"/>
        </a:solidFill>
      </dgm:spPr>
      <dgm:t>
        <a:bodyPr/>
        <a:lstStyle/>
        <a:p>
          <a:endParaRPr lang="en-US" dirty="0"/>
        </a:p>
      </dgm:t>
    </dgm:pt>
    <dgm:pt modelId="{DB1E1CD3-A4E7-4105-BB8C-86DAFDBF3819}" type="parTrans" cxnId="{64EA4EFB-1AB6-458F-A17F-34E0F626D8EE}">
      <dgm:prSet/>
      <dgm:spPr/>
      <dgm:t>
        <a:bodyPr/>
        <a:lstStyle/>
        <a:p>
          <a:endParaRPr lang="en-US"/>
        </a:p>
      </dgm:t>
    </dgm:pt>
    <dgm:pt modelId="{8A3D2678-D6DF-45A2-A1A2-9503CB0DCB71}" type="sibTrans" cxnId="{64EA4EFB-1AB6-458F-A17F-34E0F626D8EE}">
      <dgm:prSet/>
      <dgm:spPr/>
      <dgm:t>
        <a:bodyPr/>
        <a:lstStyle/>
        <a:p>
          <a:endParaRPr lang="en-US"/>
        </a:p>
      </dgm:t>
    </dgm:pt>
    <dgm:pt modelId="{CF1BB83F-BA04-456A-99FE-F7E65A28549B}" type="pres">
      <dgm:prSet presAssocID="{281C19AD-A893-4900-9FB4-67E0D3664F01}" presName="Name0" presStyleCnt="0">
        <dgm:presLayoutVars>
          <dgm:dir/>
          <dgm:animLvl val="lvl"/>
          <dgm:resizeHandles val="exact"/>
        </dgm:presLayoutVars>
      </dgm:prSet>
      <dgm:spPr/>
    </dgm:pt>
    <dgm:pt modelId="{5CE8C969-B20D-46F0-A5DD-3EBA686C83C4}" type="pres">
      <dgm:prSet presAssocID="{3BD91E1A-C163-4BD9-8355-467333A20BA0}" presName="Name8" presStyleCnt="0"/>
      <dgm:spPr/>
    </dgm:pt>
    <dgm:pt modelId="{E2279E84-CF7D-4977-B990-714902C790C2}" type="pres">
      <dgm:prSet presAssocID="{3BD91E1A-C163-4BD9-8355-467333A20BA0}" presName="level" presStyleLbl="node1" presStyleIdx="0" presStyleCnt="3" custScaleY="73077" custLinFactNeighborX="682" custLinFactNeighborY="1750">
        <dgm:presLayoutVars>
          <dgm:chMax val="1"/>
          <dgm:bulletEnabled val="1"/>
        </dgm:presLayoutVars>
      </dgm:prSet>
      <dgm:spPr/>
    </dgm:pt>
    <dgm:pt modelId="{658BD693-BE11-4D93-A84D-DA98B67ABB7F}" type="pres">
      <dgm:prSet presAssocID="{3BD91E1A-C163-4BD9-8355-467333A20BA0}" presName="levelTx" presStyleLbl="revTx" presStyleIdx="0" presStyleCnt="0">
        <dgm:presLayoutVars>
          <dgm:chMax val="1"/>
          <dgm:bulletEnabled val="1"/>
        </dgm:presLayoutVars>
      </dgm:prSet>
      <dgm:spPr/>
    </dgm:pt>
    <dgm:pt modelId="{46943B35-6A15-43B2-8F94-FFF0E67F3271}" type="pres">
      <dgm:prSet presAssocID="{BA6D2C91-D1F8-4F05-BD0E-CBE0D1694024}" presName="Name8" presStyleCnt="0"/>
      <dgm:spPr/>
    </dgm:pt>
    <dgm:pt modelId="{6C545AEB-3D16-41FC-8D66-4B884B0D7E8F}" type="pres">
      <dgm:prSet presAssocID="{BA6D2C91-D1F8-4F05-BD0E-CBE0D1694024}" presName="level" presStyleLbl="node1" presStyleIdx="1" presStyleCnt="3" custLinFactNeighborX="253" custLinFactNeighborY="132">
        <dgm:presLayoutVars>
          <dgm:chMax val="1"/>
          <dgm:bulletEnabled val="1"/>
        </dgm:presLayoutVars>
      </dgm:prSet>
      <dgm:spPr/>
    </dgm:pt>
    <dgm:pt modelId="{5ED71066-E565-4539-ABED-5BB292C25BBA}" type="pres">
      <dgm:prSet presAssocID="{BA6D2C91-D1F8-4F05-BD0E-CBE0D1694024}" presName="levelTx" presStyleLbl="revTx" presStyleIdx="0" presStyleCnt="0">
        <dgm:presLayoutVars>
          <dgm:chMax val="1"/>
          <dgm:bulletEnabled val="1"/>
        </dgm:presLayoutVars>
      </dgm:prSet>
      <dgm:spPr/>
    </dgm:pt>
    <dgm:pt modelId="{349E3199-5D4E-4232-9611-BF3C3151AD90}" type="pres">
      <dgm:prSet presAssocID="{835758D8-CA04-4D34-AAD6-9D28898599D3}" presName="Name8" presStyleCnt="0"/>
      <dgm:spPr/>
    </dgm:pt>
    <dgm:pt modelId="{C02545B7-3F0A-460A-B2A2-2A9F12F37511}" type="pres">
      <dgm:prSet presAssocID="{835758D8-CA04-4D34-AAD6-9D28898599D3}" presName="level" presStyleLbl="node1" presStyleIdx="2" presStyleCnt="3" custLinFactNeighborX="0" custLinFactNeighborY="0">
        <dgm:presLayoutVars>
          <dgm:chMax val="1"/>
          <dgm:bulletEnabled val="1"/>
        </dgm:presLayoutVars>
      </dgm:prSet>
      <dgm:spPr/>
    </dgm:pt>
    <dgm:pt modelId="{EC16397C-7943-4AAD-B775-01A6D0E2219D}" type="pres">
      <dgm:prSet presAssocID="{835758D8-CA04-4D34-AAD6-9D28898599D3}" presName="levelTx" presStyleLbl="revTx" presStyleIdx="0" presStyleCnt="0">
        <dgm:presLayoutVars>
          <dgm:chMax val="1"/>
          <dgm:bulletEnabled val="1"/>
        </dgm:presLayoutVars>
      </dgm:prSet>
      <dgm:spPr/>
    </dgm:pt>
  </dgm:ptLst>
  <dgm:cxnLst>
    <dgm:cxn modelId="{F1B49B2C-3C7D-5242-AD2A-0A86F463463F}" type="presOf" srcId="{3BD91E1A-C163-4BD9-8355-467333A20BA0}" destId="{E2279E84-CF7D-4977-B990-714902C790C2}" srcOrd="0" destOrd="0" presId="urn:microsoft.com/office/officeart/2005/8/layout/pyramid3"/>
    <dgm:cxn modelId="{AE51702D-6F99-F246-9922-F197E428AF84}" type="presOf" srcId="{281C19AD-A893-4900-9FB4-67E0D3664F01}" destId="{CF1BB83F-BA04-456A-99FE-F7E65A28549B}" srcOrd="0" destOrd="0" presId="urn:microsoft.com/office/officeart/2005/8/layout/pyramid3"/>
    <dgm:cxn modelId="{35D8E830-EF82-5A45-B1CA-B1EAD4F29AD2}" type="presOf" srcId="{3BD91E1A-C163-4BD9-8355-467333A20BA0}" destId="{658BD693-BE11-4D93-A84D-DA98B67ABB7F}" srcOrd="1" destOrd="0" presId="urn:microsoft.com/office/officeart/2005/8/layout/pyramid3"/>
    <dgm:cxn modelId="{960B0B5F-500F-9244-A33E-1141B22CC9B5}" type="presOf" srcId="{BA6D2C91-D1F8-4F05-BD0E-CBE0D1694024}" destId="{5ED71066-E565-4539-ABED-5BB292C25BBA}" srcOrd="1" destOrd="0" presId="urn:microsoft.com/office/officeart/2005/8/layout/pyramid3"/>
    <dgm:cxn modelId="{08B53470-E6B9-48FB-B9DE-2C415116974C}" srcId="{281C19AD-A893-4900-9FB4-67E0D3664F01}" destId="{3BD91E1A-C163-4BD9-8355-467333A20BA0}" srcOrd="0" destOrd="0" parTransId="{C97DD785-B079-4AC3-9903-C75B4F2A9F06}" sibTransId="{DCD93B3D-BC17-4EED-B1E4-B14C4F09EF1C}"/>
    <dgm:cxn modelId="{D41D46A0-ACE5-454A-B319-26F48E3CFB46}" srcId="{281C19AD-A893-4900-9FB4-67E0D3664F01}" destId="{835758D8-CA04-4D34-AAD6-9D28898599D3}" srcOrd="2" destOrd="0" parTransId="{6A043D27-4C7E-450F-910E-0812E9C6E4EE}" sibTransId="{0D644332-26C5-4A47-989B-E89B2DE7ACE8}"/>
    <dgm:cxn modelId="{C11B19B9-BD31-6B41-8A86-949016E50969}" type="presOf" srcId="{835758D8-CA04-4D34-AAD6-9D28898599D3}" destId="{EC16397C-7943-4AAD-B775-01A6D0E2219D}" srcOrd="1" destOrd="0" presId="urn:microsoft.com/office/officeart/2005/8/layout/pyramid3"/>
    <dgm:cxn modelId="{269551D1-FE83-924D-AF01-094AE0EA4A47}" type="presOf" srcId="{835758D8-CA04-4D34-AAD6-9D28898599D3}" destId="{C02545B7-3F0A-460A-B2A2-2A9F12F37511}" srcOrd="0" destOrd="0" presId="urn:microsoft.com/office/officeart/2005/8/layout/pyramid3"/>
    <dgm:cxn modelId="{26F46CE6-0DAB-454F-85C0-B2F84BB49554}" type="presOf" srcId="{BA6D2C91-D1F8-4F05-BD0E-CBE0D1694024}" destId="{6C545AEB-3D16-41FC-8D66-4B884B0D7E8F}" srcOrd="0" destOrd="0" presId="urn:microsoft.com/office/officeart/2005/8/layout/pyramid3"/>
    <dgm:cxn modelId="{64EA4EFB-1AB6-458F-A17F-34E0F626D8EE}" srcId="{281C19AD-A893-4900-9FB4-67E0D3664F01}" destId="{BA6D2C91-D1F8-4F05-BD0E-CBE0D1694024}" srcOrd="1" destOrd="0" parTransId="{DB1E1CD3-A4E7-4105-BB8C-86DAFDBF3819}" sibTransId="{8A3D2678-D6DF-45A2-A1A2-9503CB0DCB71}"/>
    <dgm:cxn modelId="{8F895C36-2058-5941-AC87-71770CAE2396}" type="presParOf" srcId="{CF1BB83F-BA04-456A-99FE-F7E65A28549B}" destId="{5CE8C969-B20D-46F0-A5DD-3EBA686C83C4}" srcOrd="0" destOrd="0" presId="urn:microsoft.com/office/officeart/2005/8/layout/pyramid3"/>
    <dgm:cxn modelId="{2B834471-64AE-D441-A1A3-3A8D0B69D981}" type="presParOf" srcId="{5CE8C969-B20D-46F0-A5DD-3EBA686C83C4}" destId="{E2279E84-CF7D-4977-B990-714902C790C2}" srcOrd="0" destOrd="0" presId="urn:microsoft.com/office/officeart/2005/8/layout/pyramid3"/>
    <dgm:cxn modelId="{36B028C2-8C1F-E142-9EC7-5F3C37463E05}" type="presParOf" srcId="{5CE8C969-B20D-46F0-A5DD-3EBA686C83C4}" destId="{658BD693-BE11-4D93-A84D-DA98B67ABB7F}" srcOrd="1" destOrd="0" presId="urn:microsoft.com/office/officeart/2005/8/layout/pyramid3"/>
    <dgm:cxn modelId="{034BB2FE-AEDB-E948-8FB7-431B5F8CB624}" type="presParOf" srcId="{CF1BB83F-BA04-456A-99FE-F7E65A28549B}" destId="{46943B35-6A15-43B2-8F94-FFF0E67F3271}" srcOrd="1" destOrd="0" presId="urn:microsoft.com/office/officeart/2005/8/layout/pyramid3"/>
    <dgm:cxn modelId="{5743C552-894F-DC4E-A922-89C7E46D7915}" type="presParOf" srcId="{46943B35-6A15-43B2-8F94-FFF0E67F3271}" destId="{6C545AEB-3D16-41FC-8D66-4B884B0D7E8F}" srcOrd="0" destOrd="0" presId="urn:microsoft.com/office/officeart/2005/8/layout/pyramid3"/>
    <dgm:cxn modelId="{2477ACD2-FB1C-1A4B-8FE1-4E68D2853C0F}" type="presParOf" srcId="{46943B35-6A15-43B2-8F94-FFF0E67F3271}" destId="{5ED71066-E565-4539-ABED-5BB292C25BBA}" srcOrd="1" destOrd="0" presId="urn:microsoft.com/office/officeart/2005/8/layout/pyramid3"/>
    <dgm:cxn modelId="{94358FA9-4414-AC40-B0AF-C0E5D4827A6B}" type="presParOf" srcId="{CF1BB83F-BA04-456A-99FE-F7E65A28549B}" destId="{349E3199-5D4E-4232-9611-BF3C3151AD90}" srcOrd="2" destOrd="0" presId="urn:microsoft.com/office/officeart/2005/8/layout/pyramid3"/>
    <dgm:cxn modelId="{5D6AF2C5-1E42-CF47-ADD5-9A92AD229CDB}" type="presParOf" srcId="{349E3199-5D4E-4232-9611-BF3C3151AD90}" destId="{C02545B7-3F0A-460A-B2A2-2A9F12F37511}" srcOrd="0" destOrd="0" presId="urn:microsoft.com/office/officeart/2005/8/layout/pyramid3"/>
    <dgm:cxn modelId="{49A868F0-60D9-1F48-B0F9-43ABD68D6F09}" type="presParOf" srcId="{349E3199-5D4E-4232-9611-BF3C3151AD90}" destId="{EC16397C-7943-4AAD-B775-01A6D0E2219D}"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79E84-CF7D-4977-B990-714902C790C2}">
      <dsp:nvSpPr>
        <dsp:cNvPr id="0" name=""/>
        <dsp:cNvSpPr/>
      </dsp:nvSpPr>
      <dsp:spPr>
        <a:xfrm rot="10800000">
          <a:off x="0" y="37871"/>
          <a:ext cx="6978701" cy="1581454"/>
        </a:xfrm>
        <a:prstGeom prst="trapezoid">
          <a:avLst>
            <a:gd name="adj" fmla="val 59045"/>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rot="-10800000">
        <a:off x="1221272" y="37871"/>
        <a:ext cx="4536155" cy="1581454"/>
      </dsp:txXfrm>
    </dsp:sp>
    <dsp:sp modelId="{6C545AEB-3D16-41FC-8D66-4B884B0D7E8F}">
      <dsp:nvSpPr>
        <dsp:cNvPr id="0" name=""/>
        <dsp:cNvSpPr/>
      </dsp:nvSpPr>
      <dsp:spPr>
        <a:xfrm rot="10800000">
          <a:off x="946701" y="1584311"/>
          <a:ext cx="5111159" cy="2164093"/>
        </a:xfrm>
        <a:prstGeom prst="trapezoid">
          <a:avLst>
            <a:gd name="adj" fmla="val 59045"/>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rot="-10800000">
        <a:off x="1841154" y="1584311"/>
        <a:ext cx="3322253" cy="2164093"/>
      </dsp:txXfrm>
    </dsp:sp>
    <dsp:sp modelId="{C02545B7-3F0A-460A-B2A2-2A9F12F37511}">
      <dsp:nvSpPr>
        <dsp:cNvPr id="0" name=""/>
        <dsp:cNvSpPr/>
      </dsp:nvSpPr>
      <dsp:spPr>
        <a:xfrm rot="10800000">
          <a:off x="2211560" y="3745547"/>
          <a:ext cx="2555579" cy="2164093"/>
        </a:xfrm>
        <a:prstGeom prst="trapezoid">
          <a:avLst>
            <a:gd name="adj" fmla="val 59045"/>
          </a:avLst>
        </a:prstGeom>
        <a:solidFill>
          <a:srgbClr val="8064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rot="-10800000">
        <a:off x="2211560" y="3745547"/>
        <a:ext cx="2555579" cy="2164093"/>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27A457-E931-4175-9B5A-F07B24841768}"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8F970-7E9C-400C-A58B-2ABCE0602D2C}" type="slidenum">
              <a:rPr lang="en-US" smtClean="0"/>
              <a:t>‹#›</a:t>
            </a:fld>
            <a:endParaRPr lang="en-US"/>
          </a:p>
        </p:txBody>
      </p:sp>
    </p:spTree>
    <p:extLst>
      <p:ext uri="{BB962C8B-B14F-4D97-AF65-F5344CB8AC3E}">
        <p14:creationId xmlns:p14="http://schemas.microsoft.com/office/powerpoint/2010/main" val="3034546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23556"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Arial" charset="0"/>
                <a:ea typeface="ＭＳ Ｐゴシック" charset="0"/>
              </a:defRPr>
            </a:lvl1pPr>
            <a:lvl2pPr marL="757066" indent="-291179">
              <a:defRPr>
                <a:solidFill>
                  <a:schemeClr val="tx1"/>
                </a:solidFill>
                <a:latin typeface="Arial" charset="0"/>
                <a:ea typeface="ＭＳ Ｐゴシック" charset="0"/>
              </a:defRPr>
            </a:lvl2pPr>
            <a:lvl3pPr marL="1164717" indent="-232943">
              <a:defRPr>
                <a:solidFill>
                  <a:schemeClr val="tx1"/>
                </a:solidFill>
                <a:latin typeface="Arial" charset="0"/>
                <a:ea typeface="ＭＳ Ｐゴシック" charset="0"/>
              </a:defRPr>
            </a:lvl3pPr>
            <a:lvl4pPr marL="1630604" indent="-232943">
              <a:defRPr>
                <a:solidFill>
                  <a:schemeClr val="tx1"/>
                </a:solidFill>
                <a:latin typeface="Arial" charset="0"/>
                <a:ea typeface="ＭＳ Ｐゴシック" charset="0"/>
              </a:defRPr>
            </a:lvl4pPr>
            <a:lvl5pPr marL="2096491" indent="-232943">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94C84828-AF3E-844E-BBBF-744F3FDDFB60}" type="slidenum">
              <a:rPr kumimoji="0" lang="en-US" sz="3200" b="0" i="0" u="none" strike="noStrike" kern="1200" cap="none" spc="0" normalizeH="0" baseline="0" noProof="0">
                <a:ln>
                  <a:noFill/>
                </a:ln>
                <a:solidFill>
                  <a:srgbClr val="000000"/>
                </a:solidFill>
                <a:effectLst/>
                <a:uLnTx/>
                <a:uFillTx/>
                <a:latin typeface="Arial" charset="0"/>
                <a:ea typeface="ＭＳ Ｐゴシック" charset="0"/>
                <a:sym typeface="Gill Sans" charset="0"/>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sz="3200" b="0" i="0" u="none" strike="noStrike" kern="1200" cap="none" spc="0" normalizeH="0" baseline="0" noProof="0">
              <a:ln>
                <a:noFill/>
              </a:ln>
              <a:solidFill>
                <a:srgbClr val="000000"/>
              </a:solidFill>
              <a:effectLst/>
              <a:uLnTx/>
              <a:uFillTx/>
              <a:latin typeface="Arial" charset="0"/>
              <a:ea typeface="ＭＳ Ｐゴシック" charset="0"/>
              <a:sym typeface="Gill Sans" charset="0"/>
            </a:endParaRPr>
          </a:p>
        </p:txBody>
      </p:sp>
    </p:spTree>
    <p:extLst>
      <p:ext uri="{BB962C8B-B14F-4D97-AF65-F5344CB8AC3E}">
        <p14:creationId xmlns:p14="http://schemas.microsoft.com/office/powerpoint/2010/main" val="588812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kern="100" dirty="0">
                <a:effectLst/>
                <a:latin typeface="Calibri" panose="020F0502020204030204" pitchFamily="34" charset="0"/>
                <a:ea typeface="Calibri" panose="020F0502020204030204" pitchFamily="34" charset="0"/>
                <a:cs typeface="Calibri" panose="020F0502020204030204" pitchFamily="34" charset="0"/>
              </a:rPr>
              <a:t>Screening for substance use should be part of comprehensive obstetric care and should be done at the first prenatal visit in partnership with the pregnant patient.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kern="100" dirty="0">
                <a:effectLst/>
                <a:latin typeface="Calibri" panose="020F0502020204030204" pitchFamily="34" charset="0"/>
                <a:ea typeface="Calibri" panose="020F0502020204030204" pitchFamily="34" charset="0"/>
                <a:cs typeface="Calibri" panose="020F0502020204030204" pitchFamily="34" charset="0"/>
              </a:rPr>
              <a:t>Screening based only on factors, such as poor adherence to prenatal care or prior adverse pregnancy outcome, can lead to missed cases, and may add to stereotyping and stigma. Therefore, it is essential that screening be universal.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57444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kern="100" dirty="0">
                <a:effectLst/>
                <a:latin typeface="Calibri" panose="020F0502020204030204" pitchFamily="34" charset="0"/>
                <a:ea typeface="Calibri" panose="020F0502020204030204" pitchFamily="34" charset="0"/>
                <a:cs typeface="Calibri" panose="020F0502020204030204" pitchFamily="34" charset="0"/>
              </a:rPr>
              <a:t>Limitations of biologic testing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kern="100" dirty="0">
                <a:effectLst/>
                <a:latin typeface="Calibri" panose="020F0502020204030204" pitchFamily="34" charset="0"/>
                <a:ea typeface="Calibri" panose="020F0502020204030204" pitchFamily="34" charset="0"/>
                <a:cs typeface="Calibri" panose="020F0502020204030204" pitchFamily="34" charset="0"/>
              </a:rPr>
              <a:t>•Short detection window: •Limitations associated with the half-life of substances and metabolic clearance rates •No standardization what cutoffs should be used for assays •Does not capture binge, intermittent or alcohol use</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kern="100" dirty="0">
                <a:effectLst/>
                <a:latin typeface="Calibri" panose="020F0502020204030204" pitchFamily="34" charset="0"/>
                <a:ea typeface="Calibri" panose="020F0502020204030204" pitchFamily="34" charset="0"/>
                <a:cs typeface="Calibri" panose="020F0502020204030204" pitchFamily="34" charset="0"/>
              </a:rPr>
              <a:t> •False negative results -fentanyl,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carfentanil</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rohypnol</a:t>
            </a:r>
            <a:r>
              <a:rPr lang="en-US" sz="1800" kern="100" dirty="0">
                <a:effectLst/>
                <a:latin typeface="Calibri" panose="020F0502020204030204" pitchFamily="34" charset="0"/>
                <a:ea typeface="Calibri" panose="020F0502020204030204" pitchFamily="34" charset="0"/>
                <a:cs typeface="Calibri" panose="020F0502020204030204" pitchFamily="34" charset="0"/>
              </a:rPr>
              <a:t>, ketamine, MDMA</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kern="100" dirty="0">
                <a:effectLst/>
                <a:latin typeface="Calibri" panose="020F0502020204030204" pitchFamily="34" charset="0"/>
                <a:ea typeface="Calibri" panose="020F0502020204030204" pitchFamily="34" charset="0"/>
                <a:cs typeface="Calibri" panose="020F0502020204030204" pitchFamily="34" charset="0"/>
              </a:rPr>
              <a:t> •False positive results –poppy seeds, pseudoephedrine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kern="100" dirty="0">
                <a:effectLst/>
                <a:latin typeface="Calibri" panose="020F0502020204030204" pitchFamily="34" charset="0"/>
                <a:ea typeface="Calibri" panose="020F0502020204030204" pitchFamily="34" charset="0"/>
                <a:cs typeface="Calibri" panose="020F0502020204030204" pitchFamily="34" charset="0"/>
              </a:rPr>
              <a:t>Obstetric care providers should protect patient autonomy, confidentiality, and the integrity of the patient–physician relationship to the extent allowable by laws regarding disclosure of substance use disorder.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Minnesota, South Dakota and Wisconsin substance use are grounds for civil commitment</a:t>
            </a: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C13840B-1172-9841-847E-E18FBA3DACBC}" type="slidenum">
              <a:rPr kumimoji="0" lang="en-US" sz="3200" b="0" i="0" u="none" strike="noStrike" kern="1200" cap="none" spc="0" normalizeH="0" baseline="0" noProof="0" smtClean="0">
                <a:ln>
                  <a:noFill/>
                </a:ln>
                <a:solidFill>
                  <a:srgbClr val="FFFFFF"/>
                </a:solidFill>
                <a:effectLst/>
                <a:uLnTx/>
                <a:uFillTx/>
                <a:latin typeface="Gill Sans" charset="0"/>
                <a:ea typeface="ヒラギノ角ゴ ProN W3" charset="0"/>
                <a:sym typeface="Gill Sans" charset="0"/>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sz="3200" b="0" i="0" u="none" strike="noStrike" kern="1200" cap="none" spc="0" normalizeH="0" baseline="0" noProof="0" dirty="0">
              <a:ln>
                <a:noFill/>
              </a:ln>
              <a:solidFill>
                <a:srgbClr val="FFFFFF"/>
              </a:solidFill>
              <a:effectLst/>
              <a:uLnTx/>
              <a:uFillTx/>
              <a:latin typeface="Gill Sans" charset="0"/>
              <a:ea typeface="ヒラギノ角ゴ ProN W3" charset="0"/>
              <a:sym typeface="Gill Sans" charset="0"/>
            </a:endParaRPr>
          </a:p>
        </p:txBody>
      </p:sp>
    </p:spTree>
    <p:extLst>
      <p:ext uri="{BB962C8B-B14F-4D97-AF65-F5344CB8AC3E}">
        <p14:creationId xmlns:p14="http://schemas.microsoft.com/office/powerpoint/2010/main" val="3037368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kern="100" dirty="0">
                <a:effectLst/>
                <a:latin typeface="Calibri" panose="020F0502020204030204" pitchFamily="34" charset="0"/>
                <a:ea typeface="Calibri" panose="020F0502020204030204" pitchFamily="34" charset="0"/>
                <a:cs typeface="Calibri" panose="020F0502020204030204" pitchFamily="34" charset="0"/>
              </a:rPr>
              <a:t>Routine screening should rely on validated screening tools, such as questionnaires including TAPS, 4Ps, SURP-P, and CRAFFT (for women 26 years or younger).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kern="100" dirty="0">
                <a:effectLst/>
                <a:latin typeface="Calibri" panose="020F0502020204030204" pitchFamily="34" charset="0"/>
                <a:ea typeface="Calibri" panose="020F0502020204030204" pitchFamily="34" charset="0"/>
                <a:cs typeface="Calibri" panose="020F0502020204030204" pitchFamily="34" charset="0"/>
              </a:rPr>
              <a:t>These tools have been well studied and demonstrate high sensitivity for detecting substance use and misuse. They can be used in direct interview format by physicians as well as nonphysicians and can be streamlined into clinical practice by using computer-based approaches.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charset="0"/>
            </a:endParaRPr>
          </a:p>
        </p:txBody>
      </p:sp>
      <p:sp>
        <p:nvSpPr>
          <p:cNvPr id="23556"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Arial" charset="0"/>
                <a:ea typeface="ＭＳ Ｐゴシック" charset="0"/>
              </a:defRPr>
            </a:lvl1pPr>
            <a:lvl2pPr marL="757066" indent="-291179">
              <a:defRPr>
                <a:solidFill>
                  <a:schemeClr val="tx1"/>
                </a:solidFill>
                <a:latin typeface="Arial" charset="0"/>
                <a:ea typeface="ＭＳ Ｐゴシック" charset="0"/>
              </a:defRPr>
            </a:lvl2pPr>
            <a:lvl3pPr marL="1164717" indent="-232943">
              <a:defRPr>
                <a:solidFill>
                  <a:schemeClr val="tx1"/>
                </a:solidFill>
                <a:latin typeface="Arial" charset="0"/>
                <a:ea typeface="ＭＳ Ｐゴシック" charset="0"/>
              </a:defRPr>
            </a:lvl3pPr>
            <a:lvl4pPr marL="1630604" indent="-232943">
              <a:defRPr>
                <a:solidFill>
                  <a:schemeClr val="tx1"/>
                </a:solidFill>
                <a:latin typeface="Arial" charset="0"/>
                <a:ea typeface="ＭＳ Ｐゴシック" charset="0"/>
              </a:defRPr>
            </a:lvl4pPr>
            <a:lvl5pPr marL="2096491" indent="-232943">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94C84828-AF3E-844E-BBBF-744F3FDDFB60}" type="slidenum">
              <a:rPr kumimoji="0" lang="en-US" sz="3200" b="0" i="0" u="none" strike="noStrike" kern="1200" cap="none" spc="0" normalizeH="0" baseline="0" noProof="0">
                <a:ln>
                  <a:noFill/>
                </a:ln>
                <a:solidFill>
                  <a:srgbClr val="000000"/>
                </a:solidFill>
                <a:effectLst/>
                <a:uLnTx/>
                <a:uFillTx/>
                <a:latin typeface="Arial" charset="0"/>
                <a:ea typeface="ＭＳ Ｐゴシック" charset="0"/>
                <a:sym typeface="Gill Sans" charset="0"/>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n-US" sz="3200" b="0" i="0" u="none" strike="noStrike" kern="1200" cap="none" spc="0" normalizeH="0" baseline="0" noProof="0">
              <a:ln>
                <a:noFill/>
              </a:ln>
              <a:solidFill>
                <a:srgbClr val="000000"/>
              </a:solidFill>
              <a:effectLst/>
              <a:uLnTx/>
              <a:uFillTx/>
              <a:latin typeface="Arial" charset="0"/>
              <a:ea typeface="ＭＳ Ｐゴシック" charset="0"/>
              <a:sym typeface="Gill Sans" charset="0"/>
            </a:endParaRPr>
          </a:p>
        </p:txBody>
      </p:sp>
    </p:spTree>
    <p:extLst>
      <p:ext uri="{BB962C8B-B14F-4D97-AF65-F5344CB8AC3E}">
        <p14:creationId xmlns:p14="http://schemas.microsoft.com/office/powerpoint/2010/main" val="2599492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b="1" i="0" dirty="0">
                <a:solidFill>
                  <a:srgbClr val="515151"/>
                </a:solidFill>
                <a:effectLst/>
                <a:latin typeface="Roboto" panose="02000000000000000000" pitchFamily="2" charset="0"/>
              </a:rPr>
              <a:t>Screening</a:t>
            </a:r>
            <a:r>
              <a:rPr lang="en-US" b="0" i="0" dirty="0">
                <a:solidFill>
                  <a:srgbClr val="515151"/>
                </a:solidFill>
                <a:effectLst/>
                <a:latin typeface="Roboto" panose="02000000000000000000" pitchFamily="2" charset="0"/>
              </a:rPr>
              <a:t>—A health care professional assesses a patient for risky substance use behaviors using standardized screening tools. Screening can occur in any health care setting.</a:t>
            </a:r>
          </a:p>
          <a:p>
            <a:pPr algn="l"/>
            <a:r>
              <a:rPr lang="en-US" b="1" i="0" dirty="0">
                <a:solidFill>
                  <a:srgbClr val="515151"/>
                </a:solidFill>
                <a:effectLst/>
                <a:latin typeface="Roboto" panose="02000000000000000000" pitchFamily="2" charset="0"/>
              </a:rPr>
              <a:t>Brief Intervention</a:t>
            </a:r>
            <a:r>
              <a:rPr lang="en-US" b="0" i="0" dirty="0">
                <a:solidFill>
                  <a:srgbClr val="515151"/>
                </a:solidFill>
                <a:effectLst/>
                <a:latin typeface="Roboto" panose="02000000000000000000" pitchFamily="2" charset="0"/>
              </a:rPr>
              <a:t>—A health care professional engages a patient showing risky substance use behaviors in a short conversation, providing feedback and advice.</a:t>
            </a:r>
          </a:p>
          <a:p>
            <a:pPr algn="l"/>
            <a:r>
              <a:rPr lang="en-US" b="1" i="0" dirty="0">
                <a:solidFill>
                  <a:srgbClr val="515151"/>
                </a:solidFill>
                <a:effectLst/>
                <a:latin typeface="Roboto" panose="02000000000000000000" pitchFamily="2" charset="0"/>
              </a:rPr>
              <a:t>Referral to Treatment</a:t>
            </a:r>
            <a:r>
              <a:rPr lang="en-US" b="0" i="0" dirty="0">
                <a:solidFill>
                  <a:srgbClr val="515151"/>
                </a:solidFill>
                <a:effectLst/>
                <a:latin typeface="Roboto" panose="02000000000000000000" pitchFamily="2" charset="0"/>
              </a:rPr>
              <a:t>—A health care professional provides a referral to brief therapy or additional treatment to patients who screen in need of additional services.</a:t>
            </a:r>
          </a:p>
          <a:p>
            <a:endParaRPr lang="en-US" dirty="0">
              <a:latin typeface="Calibri" charset="0"/>
            </a:endParaRPr>
          </a:p>
        </p:txBody>
      </p:sp>
      <p:sp>
        <p:nvSpPr>
          <p:cNvPr id="23556"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Arial" charset="0"/>
                <a:ea typeface="ＭＳ Ｐゴシック" charset="0"/>
              </a:defRPr>
            </a:lvl1pPr>
            <a:lvl2pPr marL="757066" indent="-291179">
              <a:defRPr>
                <a:solidFill>
                  <a:schemeClr val="tx1"/>
                </a:solidFill>
                <a:latin typeface="Arial" charset="0"/>
                <a:ea typeface="ＭＳ Ｐゴシック" charset="0"/>
              </a:defRPr>
            </a:lvl2pPr>
            <a:lvl3pPr marL="1164717" indent="-232943">
              <a:defRPr>
                <a:solidFill>
                  <a:schemeClr val="tx1"/>
                </a:solidFill>
                <a:latin typeface="Arial" charset="0"/>
                <a:ea typeface="ＭＳ Ｐゴシック" charset="0"/>
              </a:defRPr>
            </a:lvl3pPr>
            <a:lvl4pPr marL="1630604" indent="-232943">
              <a:defRPr>
                <a:solidFill>
                  <a:schemeClr val="tx1"/>
                </a:solidFill>
                <a:latin typeface="Arial" charset="0"/>
                <a:ea typeface="ＭＳ Ｐゴシック" charset="0"/>
              </a:defRPr>
            </a:lvl4pPr>
            <a:lvl5pPr marL="2096491" indent="-232943">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94C84828-AF3E-844E-BBBF-744F3FDDFB60}" type="slidenum">
              <a:rPr kumimoji="0" lang="en-US" sz="3200" b="0" i="0" u="none" strike="noStrike" kern="1200" cap="none" spc="0" normalizeH="0" baseline="0" noProof="0">
                <a:ln>
                  <a:noFill/>
                </a:ln>
                <a:solidFill>
                  <a:srgbClr val="000000"/>
                </a:solidFill>
                <a:effectLst/>
                <a:uLnTx/>
                <a:uFillTx/>
                <a:latin typeface="Arial" charset="0"/>
                <a:ea typeface="ＭＳ Ｐゴシック" charset="0"/>
                <a:sym typeface="Gill Sans"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en-US" sz="3200" b="0" i="0" u="none" strike="noStrike" kern="1200" cap="none" spc="0" normalizeH="0" baseline="0" noProof="0">
              <a:ln>
                <a:noFill/>
              </a:ln>
              <a:solidFill>
                <a:srgbClr val="000000"/>
              </a:solidFill>
              <a:effectLst/>
              <a:uLnTx/>
              <a:uFillTx/>
              <a:latin typeface="Arial" charset="0"/>
              <a:ea typeface="ＭＳ Ｐゴシック" charset="0"/>
              <a:sym typeface="Gill Sans" charset="0"/>
            </a:endParaRPr>
          </a:p>
        </p:txBody>
      </p:sp>
    </p:spTree>
    <p:extLst>
      <p:ext uri="{BB962C8B-B14F-4D97-AF65-F5344CB8AC3E}">
        <p14:creationId xmlns:p14="http://schemas.microsoft.com/office/powerpoint/2010/main" val="735955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pPr algn="l"/>
            <a:r>
              <a:rPr lang="en-US" b="1" dirty="0">
                <a:solidFill>
                  <a:schemeClr val="bg2">
                    <a:lumMod val="10000"/>
                  </a:schemeClr>
                </a:solidFill>
              </a:rPr>
              <a:t>The Tobacco, Alcohol, Prescription Medication and other Substances (TAPS)</a:t>
            </a:r>
          </a:p>
          <a:p>
            <a:pPr defTabSz="452217">
              <a:defRPr/>
            </a:pPr>
            <a:r>
              <a:rPr lang="en-US" dirty="0"/>
              <a:t>Use screen to stratify risk</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EE94833-E9D8-5D4D-994C-4EFBA8ECD5EB}" type="slidenum">
              <a:rPr kumimoji="0" lang="en-US" sz="3200" b="0" i="0" u="none" strike="noStrike" kern="1200" cap="none" spc="0" normalizeH="0" baseline="0" noProof="0" smtClean="0">
                <a:ln>
                  <a:noFill/>
                </a:ln>
                <a:solidFill>
                  <a:prstClr val="black"/>
                </a:solidFill>
                <a:effectLst/>
                <a:uLnTx/>
                <a:uFillTx/>
                <a:latin typeface="Gill Sans" charset="0"/>
                <a:ea typeface="ヒラギノ角ゴ ProN W3" charset="0"/>
                <a:sym typeface="Gill Sans"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US" sz="3200" b="0" i="0" u="none" strike="noStrike" kern="1200" cap="none" spc="0" normalizeH="0" baseline="0" noProof="0" dirty="0">
              <a:ln>
                <a:noFill/>
              </a:ln>
              <a:solidFill>
                <a:prstClr val="black"/>
              </a:solidFill>
              <a:effectLst/>
              <a:uLnTx/>
              <a:uFillTx/>
              <a:latin typeface="Gill Sans" charset="0"/>
              <a:ea typeface="ヒラギノ角ゴ ProN W3" charset="0"/>
              <a:sym typeface="Gill Sans" charset="0"/>
            </a:endParaRPr>
          </a:p>
        </p:txBody>
      </p:sp>
    </p:spTree>
    <p:extLst>
      <p:ext uri="{BB962C8B-B14F-4D97-AF65-F5344CB8AC3E}">
        <p14:creationId xmlns:p14="http://schemas.microsoft.com/office/powerpoint/2010/main" val="3265874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pPr algn="l"/>
            <a:r>
              <a:rPr lang="en-US" b="1" dirty="0">
                <a:solidFill>
                  <a:schemeClr val="bg2">
                    <a:lumMod val="10000"/>
                  </a:schemeClr>
                </a:solidFill>
              </a:rPr>
              <a:t>The Tobacco, Alcohol, Prescription Medication and other Substances (TAPS)</a:t>
            </a:r>
          </a:p>
          <a:p>
            <a:pPr defTabSz="452217">
              <a:defRPr/>
            </a:pPr>
            <a:r>
              <a:rPr lang="en-US" dirty="0"/>
              <a:t>Use screen to stratify risk</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94833-E9D8-5D4D-994C-4EFBA8ECD5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ヒラギノ角ゴ ProN W3" charset="0"/>
                <a:cs typeface="+mn-cs"/>
                <a:sym typeface="Gill Sans"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ヒラギノ角ゴ ProN W3" charset="0"/>
              <a:cs typeface="+mn-cs"/>
              <a:sym typeface="Gill Sans" charset="0"/>
            </a:endParaRPr>
          </a:p>
        </p:txBody>
      </p:sp>
    </p:spTree>
    <p:extLst>
      <p:ext uri="{BB962C8B-B14F-4D97-AF65-F5344CB8AC3E}">
        <p14:creationId xmlns:p14="http://schemas.microsoft.com/office/powerpoint/2010/main" val="49342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23556"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Arial" charset="0"/>
                <a:ea typeface="ＭＳ Ｐゴシック" charset="0"/>
              </a:defRPr>
            </a:lvl1pPr>
            <a:lvl2pPr marL="757066" indent="-291179">
              <a:defRPr>
                <a:solidFill>
                  <a:schemeClr val="tx1"/>
                </a:solidFill>
                <a:latin typeface="Arial" charset="0"/>
                <a:ea typeface="ＭＳ Ｐゴシック" charset="0"/>
              </a:defRPr>
            </a:lvl2pPr>
            <a:lvl3pPr marL="1164717" indent="-232943">
              <a:defRPr>
                <a:solidFill>
                  <a:schemeClr val="tx1"/>
                </a:solidFill>
                <a:latin typeface="Arial" charset="0"/>
                <a:ea typeface="ＭＳ Ｐゴシック" charset="0"/>
              </a:defRPr>
            </a:lvl3pPr>
            <a:lvl4pPr marL="1630604" indent="-232943">
              <a:defRPr>
                <a:solidFill>
                  <a:schemeClr val="tx1"/>
                </a:solidFill>
                <a:latin typeface="Arial" charset="0"/>
                <a:ea typeface="ＭＳ Ｐゴシック" charset="0"/>
              </a:defRPr>
            </a:lvl4pPr>
            <a:lvl5pPr marL="2096491" indent="-232943">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94C84828-AF3E-844E-BBBF-744F3FDDFB60}" type="slidenum">
              <a:rPr kumimoji="0" lang="en-US" sz="3200" b="0" i="0" u="none" strike="noStrike" kern="1200" cap="none" spc="0" normalizeH="0" baseline="0" noProof="0">
                <a:ln>
                  <a:noFill/>
                </a:ln>
                <a:solidFill>
                  <a:srgbClr val="000000"/>
                </a:solidFill>
                <a:effectLst/>
                <a:uLnTx/>
                <a:uFillTx/>
                <a:latin typeface="Arial" charset="0"/>
                <a:ea typeface="ＭＳ Ｐゴシック" charset="0"/>
                <a:sym typeface="Gill Sans" charset="0"/>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en-US" sz="3200" b="0" i="0" u="none" strike="noStrike" kern="1200" cap="none" spc="0" normalizeH="0" baseline="0" noProof="0">
              <a:ln>
                <a:noFill/>
              </a:ln>
              <a:solidFill>
                <a:srgbClr val="000000"/>
              </a:solidFill>
              <a:effectLst/>
              <a:uLnTx/>
              <a:uFillTx/>
              <a:latin typeface="Arial" charset="0"/>
              <a:ea typeface="ＭＳ Ｐゴシック" charset="0"/>
              <a:sym typeface="Gill Sans" charset="0"/>
            </a:endParaRPr>
          </a:p>
        </p:txBody>
      </p:sp>
    </p:spTree>
    <p:extLst>
      <p:ext uri="{BB962C8B-B14F-4D97-AF65-F5344CB8AC3E}">
        <p14:creationId xmlns:p14="http://schemas.microsoft.com/office/powerpoint/2010/main" val="3002979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AC97EF-4C1F-1740-A85A-4890A4A64B78}" type="datetime1">
              <a:rPr lang="en-US" smtClean="0"/>
              <a:t>5/24/2023</a:t>
            </a:fld>
            <a:endParaRPr lang="en-US"/>
          </a:p>
        </p:txBody>
      </p:sp>
      <p:sp>
        <p:nvSpPr>
          <p:cNvPr id="3" name="Footer Placeholder 4"/>
          <p:cNvSpPr>
            <a:spLocks noGrp="1"/>
          </p:cNvSpPr>
          <p:nvPr>
            <p:ph type="ftr" sz="quarter" idx="11"/>
          </p:nvPr>
        </p:nvSpPr>
        <p:spPr/>
        <p:txBody>
          <a:bodyPr/>
          <a:lstStyle>
            <a:lvl1pPr>
              <a:defRPr>
                <a:latin typeface="Arial"/>
                <a:cs typeface="Arial"/>
              </a:defRPr>
            </a:lvl1pPr>
          </a:lstStyle>
          <a:p>
            <a:pPr>
              <a:defRPr/>
            </a:pPr>
            <a:endParaRPr lang="en-US"/>
          </a:p>
        </p:txBody>
      </p:sp>
      <p:sp>
        <p:nvSpPr>
          <p:cNvPr id="4" name="Slide Number Placeholder 5"/>
          <p:cNvSpPr>
            <a:spLocks noGrp="1"/>
          </p:cNvSpPr>
          <p:nvPr>
            <p:ph type="sldNum" sz="quarter" idx="12"/>
          </p:nvPr>
        </p:nvSpPr>
        <p:spPr>
          <a:xfrm>
            <a:off x="5690236" y="6356509"/>
            <a:ext cx="811530" cy="364331"/>
          </a:xfrm>
          <a:prstGeom prst="rect">
            <a:avLst/>
          </a:prstGeom>
        </p:spPr>
        <p:txBody>
          <a:bodyPr/>
          <a:lstStyle>
            <a:lvl1pPr algn="ctr">
              <a:defRPr sz="900">
                <a:solidFill>
                  <a:srgbClr val="BFBFBF"/>
                </a:solidFill>
                <a:latin typeface="Arial" pitchFamily="34" charset="0"/>
                <a:cs typeface="Arial" pitchFamily="34" charset="0"/>
              </a:defRPr>
            </a:lvl1pPr>
          </a:lstStyle>
          <a:p>
            <a:pPr>
              <a:defRPr/>
            </a:pPr>
            <a:fld id="{8DF24649-1ED3-7E42-BE6E-9B55D341DA71}" type="slidenum">
              <a:rPr lang="en-US"/>
              <a:pPr>
                <a:defRPr/>
              </a:pPr>
              <a:t>‹#›</a:t>
            </a:fld>
            <a:endParaRPr lang="en-US"/>
          </a:p>
        </p:txBody>
      </p:sp>
    </p:spTree>
    <p:extLst>
      <p:ext uri="{BB962C8B-B14F-4D97-AF65-F5344CB8AC3E}">
        <p14:creationId xmlns:p14="http://schemas.microsoft.com/office/powerpoint/2010/main" val="4123641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462E-0AA9-6CAD-8260-94724CD3B35B}"/>
              </a:ext>
            </a:extLst>
          </p:cNvPr>
          <p:cNvSpPr>
            <a:spLocks noGrp="1"/>
          </p:cNvSpPr>
          <p:nvPr>
            <p:ph type="ctrTitle"/>
          </p:nvPr>
        </p:nvSpPr>
        <p:spPr>
          <a:xfrm>
            <a:off x="1524000" y="1122364"/>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6B5E7FE-EF2A-82D6-35D2-2D2B6CB48A4B}"/>
              </a:ext>
            </a:extLst>
          </p:cNvPr>
          <p:cNvSpPr>
            <a:spLocks noGrp="1"/>
          </p:cNvSpPr>
          <p:nvPr>
            <p:ph type="subTitle" idx="1"/>
          </p:nvPr>
        </p:nvSpPr>
        <p:spPr>
          <a:xfrm>
            <a:off x="1524000" y="3602038"/>
            <a:ext cx="9144000" cy="1655762"/>
          </a:xfrm>
        </p:spPr>
        <p:txBody>
          <a:bodyPr/>
          <a:lstStyle>
            <a:lvl1pPr marL="0" indent="0" algn="ctr">
              <a:buNone/>
              <a:defRPr sz="1800"/>
            </a:lvl1pPr>
            <a:lvl2pPr marL="342887" indent="0" algn="ctr">
              <a:buNone/>
              <a:defRPr sz="1500"/>
            </a:lvl2pPr>
            <a:lvl3pPr marL="685773" indent="0" algn="ctr">
              <a:buNone/>
              <a:defRPr sz="1350"/>
            </a:lvl3pPr>
            <a:lvl4pPr marL="1028659" indent="0" algn="ctr">
              <a:buNone/>
              <a:defRPr sz="1200"/>
            </a:lvl4pPr>
            <a:lvl5pPr marL="1371545" indent="0" algn="ctr">
              <a:buNone/>
              <a:defRPr sz="1200"/>
            </a:lvl5pPr>
            <a:lvl6pPr marL="1714432" indent="0" algn="ctr">
              <a:buNone/>
              <a:defRPr sz="1200"/>
            </a:lvl6pPr>
            <a:lvl7pPr marL="2057318" indent="0" algn="ctr">
              <a:buNone/>
              <a:defRPr sz="1200"/>
            </a:lvl7pPr>
            <a:lvl8pPr marL="2400204" indent="0" algn="ctr">
              <a:buNone/>
              <a:defRPr sz="1200"/>
            </a:lvl8pPr>
            <a:lvl9pPr marL="274309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4604FA6-F7F0-B545-A724-A71EC85C3054}"/>
              </a:ext>
            </a:extLst>
          </p:cNvPr>
          <p:cNvSpPr>
            <a:spLocks noGrp="1"/>
          </p:cNvSpPr>
          <p:nvPr>
            <p:ph type="dt" sz="half" idx="10"/>
          </p:nvPr>
        </p:nvSpPr>
        <p:spPr/>
        <p:txBody>
          <a:bodyPr/>
          <a:lstStyle/>
          <a:p>
            <a:fld id="{AEE86667-A973-5B47-9F9E-F240F78F39AD}" type="datetimeFigureOut">
              <a:rPr lang="en-US" smtClean="0"/>
              <a:t>5/24/2023</a:t>
            </a:fld>
            <a:endParaRPr lang="en-US"/>
          </a:p>
        </p:txBody>
      </p:sp>
      <p:sp>
        <p:nvSpPr>
          <p:cNvPr id="5" name="Footer Placeholder 4">
            <a:extLst>
              <a:ext uri="{FF2B5EF4-FFF2-40B4-BE49-F238E27FC236}">
                <a16:creationId xmlns:a16="http://schemas.microsoft.com/office/drawing/2014/main" id="{D2AE5A58-9A08-85BC-150D-898F9F2ADF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AD3A3B-7C51-FF43-3E7B-7D47D2388A53}"/>
              </a:ext>
            </a:extLst>
          </p:cNvPr>
          <p:cNvSpPr>
            <a:spLocks noGrp="1"/>
          </p:cNvSpPr>
          <p:nvPr>
            <p:ph type="sldNum" sz="quarter" idx="12"/>
          </p:nvPr>
        </p:nvSpPr>
        <p:spPr/>
        <p:txBody>
          <a:bodyPr/>
          <a:lstStyle/>
          <a:p>
            <a:fld id="{25B040AE-DC38-2041-BD57-CBAF60719087}" type="slidenum">
              <a:rPr lang="en-US" smtClean="0"/>
              <a:t>‹#›</a:t>
            </a:fld>
            <a:endParaRPr lang="en-US"/>
          </a:p>
        </p:txBody>
      </p:sp>
    </p:spTree>
    <p:extLst>
      <p:ext uri="{BB962C8B-B14F-4D97-AF65-F5344CB8AC3E}">
        <p14:creationId xmlns:p14="http://schemas.microsoft.com/office/powerpoint/2010/main" val="38222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CC8A-76BD-76DC-5F49-17C0F52692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458983-780D-388E-46C7-09C0CE1E1D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4A6515-8AD1-9132-1B2C-3D5F72E947A0}"/>
              </a:ext>
            </a:extLst>
          </p:cNvPr>
          <p:cNvSpPr>
            <a:spLocks noGrp="1"/>
          </p:cNvSpPr>
          <p:nvPr>
            <p:ph type="dt" sz="half" idx="10"/>
          </p:nvPr>
        </p:nvSpPr>
        <p:spPr/>
        <p:txBody>
          <a:bodyPr/>
          <a:lstStyle/>
          <a:p>
            <a:fld id="{AEE86667-A973-5B47-9F9E-F240F78F39AD}" type="datetimeFigureOut">
              <a:rPr lang="en-US" smtClean="0"/>
              <a:t>5/24/2023</a:t>
            </a:fld>
            <a:endParaRPr lang="en-US"/>
          </a:p>
        </p:txBody>
      </p:sp>
      <p:sp>
        <p:nvSpPr>
          <p:cNvPr id="5" name="Footer Placeholder 4">
            <a:extLst>
              <a:ext uri="{FF2B5EF4-FFF2-40B4-BE49-F238E27FC236}">
                <a16:creationId xmlns:a16="http://schemas.microsoft.com/office/drawing/2014/main" id="{356815CA-FCCF-E17B-0478-3D490A62F9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5DB06E-6456-4634-FA59-6C671AAEEE05}"/>
              </a:ext>
            </a:extLst>
          </p:cNvPr>
          <p:cNvSpPr>
            <a:spLocks noGrp="1"/>
          </p:cNvSpPr>
          <p:nvPr>
            <p:ph type="sldNum" sz="quarter" idx="12"/>
          </p:nvPr>
        </p:nvSpPr>
        <p:spPr/>
        <p:txBody>
          <a:bodyPr/>
          <a:lstStyle/>
          <a:p>
            <a:fld id="{25B040AE-DC38-2041-BD57-CBAF60719087}" type="slidenum">
              <a:rPr lang="en-US" smtClean="0"/>
              <a:t>‹#›</a:t>
            </a:fld>
            <a:endParaRPr lang="en-US"/>
          </a:p>
        </p:txBody>
      </p:sp>
    </p:spTree>
    <p:extLst>
      <p:ext uri="{BB962C8B-B14F-4D97-AF65-F5344CB8AC3E}">
        <p14:creationId xmlns:p14="http://schemas.microsoft.com/office/powerpoint/2010/main" val="3154334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4C195-530D-ABBD-FD34-A93B6B77E2BF}"/>
              </a:ext>
            </a:extLst>
          </p:cNvPr>
          <p:cNvSpPr>
            <a:spLocks noGrp="1"/>
          </p:cNvSpPr>
          <p:nvPr>
            <p:ph type="title"/>
          </p:nvPr>
        </p:nvSpPr>
        <p:spPr>
          <a:xfrm>
            <a:off x="831850" y="1709738"/>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6F98AEA-0F61-B8A0-8A36-B9FAE118FC65}"/>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887" indent="0">
              <a:buNone/>
              <a:defRPr sz="1500">
                <a:solidFill>
                  <a:schemeClr val="tx1">
                    <a:tint val="75000"/>
                  </a:schemeClr>
                </a:solidFill>
              </a:defRPr>
            </a:lvl2pPr>
            <a:lvl3pPr marL="685773" indent="0">
              <a:buNone/>
              <a:defRPr sz="1350">
                <a:solidFill>
                  <a:schemeClr val="tx1">
                    <a:tint val="75000"/>
                  </a:schemeClr>
                </a:solidFill>
              </a:defRPr>
            </a:lvl3pPr>
            <a:lvl4pPr marL="1028659" indent="0">
              <a:buNone/>
              <a:defRPr sz="1200">
                <a:solidFill>
                  <a:schemeClr val="tx1">
                    <a:tint val="75000"/>
                  </a:schemeClr>
                </a:solidFill>
              </a:defRPr>
            </a:lvl4pPr>
            <a:lvl5pPr marL="1371545" indent="0">
              <a:buNone/>
              <a:defRPr sz="1200">
                <a:solidFill>
                  <a:schemeClr val="tx1">
                    <a:tint val="75000"/>
                  </a:schemeClr>
                </a:solidFill>
              </a:defRPr>
            </a:lvl5pPr>
            <a:lvl6pPr marL="1714432" indent="0">
              <a:buNone/>
              <a:defRPr sz="1200">
                <a:solidFill>
                  <a:schemeClr val="tx1">
                    <a:tint val="75000"/>
                  </a:schemeClr>
                </a:solidFill>
              </a:defRPr>
            </a:lvl6pPr>
            <a:lvl7pPr marL="2057318" indent="0">
              <a:buNone/>
              <a:defRPr sz="1200">
                <a:solidFill>
                  <a:schemeClr val="tx1">
                    <a:tint val="75000"/>
                  </a:schemeClr>
                </a:solidFill>
              </a:defRPr>
            </a:lvl7pPr>
            <a:lvl8pPr marL="2400204" indent="0">
              <a:buNone/>
              <a:defRPr sz="1200">
                <a:solidFill>
                  <a:schemeClr val="tx1">
                    <a:tint val="75000"/>
                  </a:schemeClr>
                </a:solidFill>
              </a:defRPr>
            </a:lvl8pPr>
            <a:lvl9pPr marL="274309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7D34CB-B8CE-72E1-1F69-E7A87164FAB1}"/>
              </a:ext>
            </a:extLst>
          </p:cNvPr>
          <p:cNvSpPr>
            <a:spLocks noGrp="1"/>
          </p:cNvSpPr>
          <p:nvPr>
            <p:ph type="dt" sz="half" idx="10"/>
          </p:nvPr>
        </p:nvSpPr>
        <p:spPr/>
        <p:txBody>
          <a:bodyPr/>
          <a:lstStyle/>
          <a:p>
            <a:fld id="{AEE86667-A973-5B47-9F9E-F240F78F39AD}" type="datetimeFigureOut">
              <a:rPr lang="en-US" smtClean="0"/>
              <a:t>5/24/2023</a:t>
            </a:fld>
            <a:endParaRPr lang="en-US"/>
          </a:p>
        </p:txBody>
      </p:sp>
      <p:sp>
        <p:nvSpPr>
          <p:cNvPr id="5" name="Footer Placeholder 4">
            <a:extLst>
              <a:ext uri="{FF2B5EF4-FFF2-40B4-BE49-F238E27FC236}">
                <a16:creationId xmlns:a16="http://schemas.microsoft.com/office/drawing/2014/main" id="{24C18A15-DBC6-7D02-1FF0-1FEBAD73F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695A69-E4A0-47FC-947F-38830A3D19D1}"/>
              </a:ext>
            </a:extLst>
          </p:cNvPr>
          <p:cNvSpPr>
            <a:spLocks noGrp="1"/>
          </p:cNvSpPr>
          <p:nvPr>
            <p:ph type="sldNum" sz="quarter" idx="12"/>
          </p:nvPr>
        </p:nvSpPr>
        <p:spPr/>
        <p:txBody>
          <a:bodyPr/>
          <a:lstStyle/>
          <a:p>
            <a:fld id="{25B040AE-DC38-2041-BD57-CBAF60719087}" type="slidenum">
              <a:rPr lang="en-US" smtClean="0"/>
              <a:t>‹#›</a:t>
            </a:fld>
            <a:endParaRPr lang="en-US"/>
          </a:p>
        </p:txBody>
      </p:sp>
    </p:spTree>
    <p:extLst>
      <p:ext uri="{BB962C8B-B14F-4D97-AF65-F5344CB8AC3E}">
        <p14:creationId xmlns:p14="http://schemas.microsoft.com/office/powerpoint/2010/main" val="3476366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319B-61FC-B729-D8AD-4722B35E2E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1077B6-CBFA-9A78-7962-922A72E2DC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1702C2-0E1B-6B4E-AEB0-5401745723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B2E0FD-9EDA-403B-0A59-F47B48C81C31}"/>
              </a:ext>
            </a:extLst>
          </p:cNvPr>
          <p:cNvSpPr>
            <a:spLocks noGrp="1"/>
          </p:cNvSpPr>
          <p:nvPr>
            <p:ph type="dt" sz="half" idx="10"/>
          </p:nvPr>
        </p:nvSpPr>
        <p:spPr/>
        <p:txBody>
          <a:bodyPr/>
          <a:lstStyle/>
          <a:p>
            <a:fld id="{AEE86667-A973-5B47-9F9E-F240F78F39AD}" type="datetimeFigureOut">
              <a:rPr lang="en-US" smtClean="0"/>
              <a:t>5/24/2023</a:t>
            </a:fld>
            <a:endParaRPr lang="en-US"/>
          </a:p>
        </p:txBody>
      </p:sp>
      <p:sp>
        <p:nvSpPr>
          <p:cNvPr id="6" name="Footer Placeholder 5">
            <a:extLst>
              <a:ext uri="{FF2B5EF4-FFF2-40B4-BE49-F238E27FC236}">
                <a16:creationId xmlns:a16="http://schemas.microsoft.com/office/drawing/2014/main" id="{19654970-3196-2D58-ABC9-F07A169A8F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64916C-02E4-0371-2FBB-8F846D080B79}"/>
              </a:ext>
            </a:extLst>
          </p:cNvPr>
          <p:cNvSpPr>
            <a:spLocks noGrp="1"/>
          </p:cNvSpPr>
          <p:nvPr>
            <p:ph type="sldNum" sz="quarter" idx="12"/>
          </p:nvPr>
        </p:nvSpPr>
        <p:spPr/>
        <p:txBody>
          <a:bodyPr/>
          <a:lstStyle/>
          <a:p>
            <a:fld id="{25B040AE-DC38-2041-BD57-CBAF60719087}" type="slidenum">
              <a:rPr lang="en-US" smtClean="0"/>
              <a:t>‹#›</a:t>
            </a:fld>
            <a:endParaRPr lang="en-US"/>
          </a:p>
        </p:txBody>
      </p:sp>
    </p:spTree>
    <p:extLst>
      <p:ext uri="{BB962C8B-B14F-4D97-AF65-F5344CB8AC3E}">
        <p14:creationId xmlns:p14="http://schemas.microsoft.com/office/powerpoint/2010/main" val="4155011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39094-2DEE-205A-A44A-8F071C249641}"/>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CA875E-3DBE-4846-943A-006EC21EEE15}"/>
              </a:ext>
            </a:extLst>
          </p:cNvPr>
          <p:cNvSpPr>
            <a:spLocks noGrp="1"/>
          </p:cNvSpPr>
          <p:nvPr>
            <p:ph type="body" idx="1"/>
          </p:nvPr>
        </p:nvSpPr>
        <p:spPr>
          <a:xfrm>
            <a:off x="839789" y="1681163"/>
            <a:ext cx="5157787" cy="823912"/>
          </a:xfr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CDBD473-8B3D-C9AB-AF98-C8C181DC0FAB}"/>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3DE16A-931F-0081-3FC3-858F682FFF34}"/>
              </a:ext>
            </a:extLst>
          </p:cNvPr>
          <p:cNvSpPr>
            <a:spLocks noGrp="1"/>
          </p:cNvSpPr>
          <p:nvPr>
            <p:ph type="body" sz="quarter" idx="3"/>
          </p:nvPr>
        </p:nvSpPr>
        <p:spPr>
          <a:xfrm>
            <a:off x="6172200" y="1681163"/>
            <a:ext cx="5183188" cy="823912"/>
          </a:xfr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0069B88-10CF-6C78-B562-7C746D49713F}"/>
              </a:ext>
            </a:extLst>
          </p:cNvPr>
          <p:cNvSpPr>
            <a:spLocks noGrp="1"/>
          </p:cNvSpPr>
          <p:nvPr>
            <p:ph sz="quarter" idx="4"/>
          </p:nvPr>
        </p:nvSpPr>
        <p:spPr>
          <a:xfrm>
            <a:off x="6172200"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5FC79B-F76D-A110-AA86-CA0B3D0C5F75}"/>
              </a:ext>
            </a:extLst>
          </p:cNvPr>
          <p:cNvSpPr>
            <a:spLocks noGrp="1"/>
          </p:cNvSpPr>
          <p:nvPr>
            <p:ph type="dt" sz="half" idx="10"/>
          </p:nvPr>
        </p:nvSpPr>
        <p:spPr/>
        <p:txBody>
          <a:bodyPr/>
          <a:lstStyle/>
          <a:p>
            <a:fld id="{AEE86667-A973-5B47-9F9E-F240F78F39AD}" type="datetimeFigureOut">
              <a:rPr lang="en-US" smtClean="0"/>
              <a:t>5/24/2023</a:t>
            </a:fld>
            <a:endParaRPr lang="en-US"/>
          </a:p>
        </p:txBody>
      </p:sp>
      <p:sp>
        <p:nvSpPr>
          <p:cNvPr id="8" name="Footer Placeholder 7">
            <a:extLst>
              <a:ext uri="{FF2B5EF4-FFF2-40B4-BE49-F238E27FC236}">
                <a16:creationId xmlns:a16="http://schemas.microsoft.com/office/drawing/2014/main" id="{EAC5C5F1-E40E-DBBC-677F-C339A26B17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DBA2DF-B905-594F-8807-351F846C5698}"/>
              </a:ext>
            </a:extLst>
          </p:cNvPr>
          <p:cNvSpPr>
            <a:spLocks noGrp="1"/>
          </p:cNvSpPr>
          <p:nvPr>
            <p:ph type="sldNum" sz="quarter" idx="12"/>
          </p:nvPr>
        </p:nvSpPr>
        <p:spPr/>
        <p:txBody>
          <a:bodyPr/>
          <a:lstStyle/>
          <a:p>
            <a:fld id="{25B040AE-DC38-2041-BD57-CBAF60719087}" type="slidenum">
              <a:rPr lang="en-US" smtClean="0"/>
              <a:t>‹#›</a:t>
            </a:fld>
            <a:endParaRPr lang="en-US"/>
          </a:p>
        </p:txBody>
      </p:sp>
    </p:spTree>
    <p:extLst>
      <p:ext uri="{BB962C8B-B14F-4D97-AF65-F5344CB8AC3E}">
        <p14:creationId xmlns:p14="http://schemas.microsoft.com/office/powerpoint/2010/main" val="3078513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C902-F811-E279-6161-29EBA8819C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84AFD-D135-DEB1-3B69-7674C60854EE}"/>
              </a:ext>
            </a:extLst>
          </p:cNvPr>
          <p:cNvSpPr>
            <a:spLocks noGrp="1"/>
          </p:cNvSpPr>
          <p:nvPr>
            <p:ph type="dt" sz="half" idx="10"/>
          </p:nvPr>
        </p:nvSpPr>
        <p:spPr/>
        <p:txBody>
          <a:bodyPr/>
          <a:lstStyle/>
          <a:p>
            <a:fld id="{AEE86667-A973-5B47-9F9E-F240F78F39AD}" type="datetimeFigureOut">
              <a:rPr lang="en-US" smtClean="0"/>
              <a:t>5/24/2023</a:t>
            </a:fld>
            <a:endParaRPr lang="en-US"/>
          </a:p>
        </p:txBody>
      </p:sp>
      <p:sp>
        <p:nvSpPr>
          <p:cNvPr id="4" name="Footer Placeholder 3">
            <a:extLst>
              <a:ext uri="{FF2B5EF4-FFF2-40B4-BE49-F238E27FC236}">
                <a16:creationId xmlns:a16="http://schemas.microsoft.com/office/drawing/2014/main" id="{A4D5B631-281E-2C0A-7CE1-F0A472E2F1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60ED8F-FEAD-5CD8-EF30-1D76EEADA080}"/>
              </a:ext>
            </a:extLst>
          </p:cNvPr>
          <p:cNvSpPr>
            <a:spLocks noGrp="1"/>
          </p:cNvSpPr>
          <p:nvPr>
            <p:ph type="sldNum" sz="quarter" idx="12"/>
          </p:nvPr>
        </p:nvSpPr>
        <p:spPr/>
        <p:txBody>
          <a:bodyPr/>
          <a:lstStyle/>
          <a:p>
            <a:fld id="{25B040AE-DC38-2041-BD57-CBAF60719087}" type="slidenum">
              <a:rPr lang="en-US" smtClean="0"/>
              <a:t>‹#›</a:t>
            </a:fld>
            <a:endParaRPr lang="en-US"/>
          </a:p>
        </p:txBody>
      </p:sp>
    </p:spTree>
    <p:extLst>
      <p:ext uri="{BB962C8B-B14F-4D97-AF65-F5344CB8AC3E}">
        <p14:creationId xmlns:p14="http://schemas.microsoft.com/office/powerpoint/2010/main" val="1319800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4225F-BA35-97D6-C039-C0C6CCE5CC4E}"/>
              </a:ext>
            </a:extLst>
          </p:cNvPr>
          <p:cNvSpPr>
            <a:spLocks noGrp="1"/>
          </p:cNvSpPr>
          <p:nvPr>
            <p:ph type="dt" sz="half" idx="10"/>
          </p:nvPr>
        </p:nvSpPr>
        <p:spPr/>
        <p:txBody>
          <a:bodyPr/>
          <a:lstStyle/>
          <a:p>
            <a:fld id="{AEE86667-A973-5B47-9F9E-F240F78F39AD}" type="datetimeFigureOut">
              <a:rPr lang="en-US" smtClean="0"/>
              <a:t>5/24/2023</a:t>
            </a:fld>
            <a:endParaRPr lang="en-US"/>
          </a:p>
        </p:txBody>
      </p:sp>
      <p:sp>
        <p:nvSpPr>
          <p:cNvPr id="3" name="Footer Placeholder 2">
            <a:extLst>
              <a:ext uri="{FF2B5EF4-FFF2-40B4-BE49-F238E27FC236}">
                <a16:creationId xmlns:a16="http://schemas.microsoft.com/office/drawing/2014/main" id="{A1AB2E93-CE6D-A7AD-FED9-111C36BB34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679042-7EA7-02E6-C455-1F1DA0261EB1}"/>
              </a:ext>
            </a:extLst>
          </p:cNvPr>
          <p:cNvSpPr>
            <a:spLocks noGrp="1"/>
          </p:cNvSpPr>
          <p:nvPr>
            <p:ph type="sldNum" sz="quarter" idx="12"/>
          </p:nvPr>
        </p:nvSpPr>
        <p:spPr/>
        <p:txBody>
          <a:bodyPr/>
          <a:lstStyle/>
          <a:p>
            <a:fld id="{25B040AE-DC38-2041-BD57-CBAF60719087}" type="slidenum">
              <a:rPr lang="en-US" smtClean="0"/>
              <a:t>‹#›</a:t>
            </a:fld>
            <a:endParaRPr lang="en-US"/>
          </a:p>
        </p:txBody>
      </p:sp>
    </p:spTree>
    <p:extLst>
      <p:ext uri="{BB962C8B-B14F-4D97-AF65-F5344CB8AC3E}">
        <p14:creationId xmlns:p14="http://schemas.microsoft.com/office/powerpoint/2010/main" val="2289843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E82E6-7B1A-6BEE-A137-AC07C08A7F01}"/>
              </a:ext>
            </a:extLst>
          </p:cNvPr>
          <p:cNvSpPr>
            <a:spLocks noGrp="1"/>
          </p:cNvSpPr>
          <p:nvPr>
            <p:ph type="title"/>
          </p:nvPr>
        </p:nvSpPr>
        <p:spPr>
          <a:xfrm>
            <a:off x="839789"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D9142DE-0BAA-268C-747C-032DB99C2C49}"/>
              </a:ext>
            </a:extLst>
          </p:cNvPr>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4BD567-F7BA-81D0-5D52-D42BB9FCBF2B}"/>
              </a:ext>
            </a:extLst>
          </p:cNvPr>
          <p:cNvSpPr>
            <a:spLocks noGrp="1"/>
          </p:cNvSpPr>
          <p:nvPr>
            <p:ph type="body" sz="half" idx="2"/>
          </p:nvPr>
        </p:nvSpPr>
        <p:spPr>
          <a:xfrm>
            <a:off x="839789" y="2057400"/>
            <a:ext cx="3932237" cy="3811588"/>
          </a:xfrm>
        </p:spPr>
        <p:txBody>
          <a:bodyPr/>
          <a:lstStyle>
            <a:lvl1pPr marL="0" indent="0">
              <a:buNone/>
              <a:defRPr sz="1200"/>
            </a:lvl1pPr>
            <a:lvl2pPr marL="342887" indent="0">
              <a:buNone/>
              <a:defRPr sz="1050"/>
            </a:lvl2pPr>
            <a:lvl3pPr marL="685773" indent="0">
              <a:buNone/>
              <a:defRPr sz="900"/>
            </a:lvl3pPr>
            <a:lvl4pPr marL="1028659" indent="0">
              <a:buNone/>
              <a:defRPr sz="750"/>
            </a:lvl4pPr>
            <a:lvl5pPr marL="1371545" indent="0">
              <a:buNone/>
              <a:defRPr sz="750"/>
            </a:lvl5pPr>
            <a:lvl6pPr marL="1714432" indent="0">
              <a:buNone/>
              <a:defRPr sz="750"/>
            </a:lvl6pPr>
            <a:lvl7pPr marL="2057318" indent="0">
              <a:buNone/>
              <a:defRPr sz="750"/>
            </a:lvl7pPr>
            <a:lvl8pPr marL="2400204" indent="0">
              <a:buNone/>
              <a:defRPr sz="750"/>
            </a:lvl8pPr>
            <a:lvl9pPr marL="274309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115828D-6A8A-3164-7EF3-28687697CA72}"/>
              </a:ext>
            </a:extLst>
          </p:cNvPr>
          <p:cNvSpPr>
            <a:spLocks noGrp="1"/>
          </p:cNvSpPr>
          <p:nvPr>
            <p:ph type="dt" sz="half" idx="10"/>
          </p:nvPr>
        </p:nvSpPr>
        <p:spPr/>
        <p:txBody>
          <a:bodyPr/>
          <a:lstStyle/>
          <a:p>
            <a:fld id="{AEE86667-A973-5B47-9F9E-F240F78F39AD}" type="datetimeFigureOut">
              <a:rPr lang="en-US" smtClean="0"/>
              <a:t>5/24/2023</a:t>
            </a:fld>
            <a:endParaRPr lang="en-US"/>
          </a:p>
        </p:txBody>
      </p:sp>
      <p:sp>
        <p:nvSpPr>
          <p:cNvPr id="6" name="Footer Placeholder 5">
            <a:extLst>
              <a:ext uri="{FF2B5EF4-FFF2-40B4-BE49-F238E27FC236}">
                <a16:creationId xmlns:a16="http://schemas.microsoft.com/office/drawing/2014/main" id="{AF36077A-FB3E-4B3A-6FF6-942A78E8C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F6E27F-53FA-3CE0-6354-DF0DB98726EF}"/>
              </a:ext>
            </a:extLst>
          </p:cNvPr>
          <p:cNvSpPr>
            <a:spLocks noGrp="1"/>
          </p:cNvSpPr>
          <p:nvPr>
            <p:ph type="sldNum" sz="quarter" idx="12"/>
          </p:nvPr>
        </p:nvSpPr>
        <p:spPr/>
        <p:txBody>
          <a:bodyPr/>
          <a:lstStyle/>
          <a:p>
            <a:fld id="{25B040AE-DC38-2041-BD57-CBAF60719087}" type="slidenum">
              <a:rPr lang="en-US" smtClean="0"/>
              <a:t>‹#›</a:t>
            </a:fld>
            <a:endParaRPr lang="en-US"/>
          </a:p>
        </p:txBody>
      </p:sp>
    </p:spTree>
    <p:extLst>
      <p:ext uri="{BB962C8B-B14F-4D97-AF65-F5344CB8AC3E}">
        <p14:creationId xmlns:p14="http://schemas.microsoft.com/office/powerpoint/2010/main" val="487174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70C56-8ABC-97EC-C505-28395DF1298F}"/>
              </a:ext>
            </a:extLst>
          </p:cNvPr>
          <p:cNvSpPr>
            <a:spLocks noGrp="1"/>
          </p:cNvSpPr>
          <p:nvPr>
            <p:ph type="title"/>
          </p:nvPr>
        </p:nvSpPr>
        <p:spPr>
          <a:xfrm>
            <a:off x="839789"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A95BCD6-B25E-F245-D43F-A8FB7D9E3C69}"/>
              </a:ext>
            </a:extLst>
          </p:cNvPr>
          <p:cNvSpPr>
            <a:spLocks noGrp="1"/>
          </p:cNvSpPr>
          <p:nvPr>
            <p:ph type="pic" idx="1"/>
          </p:nvPr>
        </p:nvSpPr>
        <p:spPr>
          <a:xfrm>
            <a:off x="5183188" y="987426"/>
            <a:ext cx="6172200" cy="4873625"/>
          </a:xfrm>
        </p:spPr>
        <p:txBody>
          <a:bodyPr/>
          <a:lstStyle>
            <a:lvl1pPr marL="0" indent="0">
              <a:buNone/>
              <a:defRPr sz="2400"/>
            </a:lvl1pPr>
            <a:lvl2pPr marL="342887" indent="0">
              <a:buNone/>
              <a:defRPr sz="2100"/>
            </a:lvl2pPr>
            <a:lvl3pPr marL="685773" indent="0">
              <a:buNone/>
              <a:defRPr sz="1800"/>
            </a:lvl3pPr>
            <a:lvl4pPr marL="1028659" indent="0">
              <a:buNone/>
              <a:defRPr sz="1500"/>
            </a:lvl4pPr>
            <a:lvl5pPr marL="1371545" indent="0">
              <a:buNone/>
              <a:defRPr sz="1500"/>
            </a:lvl5pPr>
            <a:lvl6pPr marL="1714432" indent="0">
              <a:buNone/>
              <a:defRPr sz="1500"/>
            </a:lvl6pPr>
            <a:lvl7pPr marL="2057318" indent="0">
              <a:buNone/>
              <a:defRPr sz="1500"/>
            </a:lvl7pPr>
            <a:lvl8pPr marL="2400204" indent="0">
              <a:buNone/>
              <a:defRPr sz="1500"/>
            </a:lvl8pPr>
            <a:lvl9pPr marL="2743090" indent="0">
              <a:buNone/>
              <a:defRPr sz="1500"/>
            </a:lvl9pPr>
          </a:lstStyle>
          <a:p>
            <a:endParaRPr lang="en-US"/>
          </a:p>
        </p:txBody>
      </p:sp>
      <p:sp>
        <p:nvSpPr>
          <p:cNvPr id="4" name="Text Placeholder 3">
            <a:extLst>
              <a:ext uri="{FF2B5EF4-FFF2-40B4-BE49-F238E27FC236}">
                <a16:creationId xmlns:a16="http://schemas.microsoft.com/office/drawing/2014/main" id="{878B9F89-C109-B205-3FA4-13A410744ABD}"/>
              </a:ext>
            </a:extLst>
          </p:cNvPr>
          <p:cNvSpPr>
            <a:spLocks noGrp="1"/>
          </p:cNvSpPr>
          <p:nvPr>
            <p:ph type="body" sz="half" idx="2"/>
          </p:nvPr>
        </p:nvSpPr>
        <p:spPr>
          <a:xfrm>
            <a:off x="839789" y="2057400"/>
            <a:ext cx="3932237" cy="3811588"/>
          </a:xfrm>
        </p:spPr>
        <p:txBody>
          <a:bodyPr/>
          <a:lstStyle>
            <a:lvl1pPr marL="0" indent="0">
              <a:buNone/>
              <a:defRPr sz="1200"/>
            </a:lvl1pPr>
            <a:lvl2pPr marL="342887" indent="0">
              <a:buNone/>
              <a:defRPr sz="1050"/>
            </a:lvl2pPr>
            <a:lvl3pPr marL="685773" indent="0">
              <a:buNone/>
              <a:defRPr sz="900"/>
            </a:lvl3pPr>
            <a:lvl4pPr marL="1028659" indent="0">
              <a:buNone/>
              <a:defRPr sz="750"/>
            </a:lvl4pPr>
            <a:lvl5pPr marL="1371545" indent="0">
              <a:buNone/>
              <a:defRPr sz="750"/>
            </a:lvl5pPr>
            <a:lvl6pPr marL="1714432" indent="0">
              <a:buNone/>
              <a:defRPr sz="750"/>
            </a:lvl6pPr>
            <a:lvl7pPr marL="2057318" indent="0">
              <a:buNone/>
              <a:defRPr sz="750"/>
            </a:lvl7pPr>
            <a:lvl8pPr marL="2400204" indent="0">
              <a:buNone/>
              <a:defRPr sz="750"/>
            </a:lvl8pPr>
            <a:lvl9pPr marL="274309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6748E25-0E81-AE4E-0CC3-67DAA2986AAA}"/>
              </a:ext>
            </a:extLst>
          </p:cNvPr>
          <p:cNvSpPr>
            <a:spLocks noGrp="1"/>
          </p:cNvSpPr>
          <p:nvPr>
            <p:ph type="dt" sz="half" idx="10"/>
          </p:nvPr>
        </p:nvSpPr>
        <p:spPr/>
        <p:txBody>
          <a:bodyPr/>
          <a:lstStyle/>
          <a:p>
            <a:fld id="{AEE86667-A973-5B47-9F9E-F240F78F39AD}" type="datetimeFigureOut">
              <a:rPr lang="en-US" smtClean="0"/>
              <a:t>5/24/2023</a:t>
            </a:fld>
            <a:endParaRPr lang="en-US"/>
          </a:p>
        </p:txBody>
      </p:sp>
      <p:sp>
        <p:nvSpPr>
          <p:cNvPr id="6" name="Footer Placeholder 5">
            <a:extLst>
              <a:ext uri="{FF2B5EF4-FFF2-40B4-BE49-F238E27FC236}">
                <a16:creationId xmlns:a16="http://schemas.microsoft.com/office/drawing/2014/main" id="{2F1C1CF3-2B2B-3714-8B56-F2A18064CF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4D815B-7525-9F30-601D-BDB3459E4EB0}"/>
              </a:ext>
            </a:extLst>
          </p:cNvPr>
          <p:cNvSpPr>
            <a:spLocks noGrp="1"/>
          </p:cNvSpPr>
          <p:nvPr>
            <p:ph type="sldNum" sz="quarter" idx="12"/>
          </p:nvPr>
        </p:nvSpPr>
        <p:spPr/>
        <p:txBody>
          <a:bodyPr/>
          <a:lstStyle/>
          <a:p>
            <a:fld id="{25B040AE-DC38-2041-BD57-CBAF60719087}" type="slidenum">
              <a:rPr lang="en-US" smtClean="0"/>
              <a:t>‹#›</a:t>
            </a:fld>
            <a:endParaRPr lang="en-US"/>
          </a:p>
        </p:txBody>
      </p:sp>
    </p:spTree>
    <p:extLst>
      <p:ext uri="{BB962C8B-B14F-4D97-AF65-F5344CB8AC3E}">
        <p14:creationId xmlns:p14="http://schemas.microsoft.com/office/powerpoint/2010/main" val="2757712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AC975-436C-0294-C759-3E9E148136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808EF1-9B4D-5697-4770-FC6C8D5D58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B48315-1AC0-66F3-56D8-13C106B9054D}"/>
              </a:ext>
            </a:extLst>
          </p:cNvPr>
          <p:cNvSpPr>
            <a:spLocks noGrp="1"/>
          </p:cNvSpPr>
          <p:nvPr>
            <p:ph type="dt" sz="half" idx="10"/>
          </p:nvPr>
        </p:nvSpPr>
        <p:spPr/>
        <p:txBody>
          <a:bodyPr/>
          <a:lstStyle/>
          <a:p>
            <a:fld id="{AEE86667-A973-5B47-9F9E-F240F78F39AD}" type="datetimeFigureOut">
              <a:rPr lang="en-US" smtClean="0"/>
              <a:t>5/24/2023</a:t>
            </a:fld>
            <a:endParaRPr lang="en-US"/>
          </a:p>
        </p:txBody>
      </p:sp>
      <p:sp>
        <p:nvSpPr>
          <p:cNvPr id="5" name="Footer Placeholder 4">
            <a:extLst>
              <a:ext uri="{FF2B5EF4-FFF2-40B4-BE49-F238E27FC236}">
                <a16:creationId xmlns:a16="http://schemas.microsoft.com/office/drawing/2014/main" id="{93FF035A-422F-835A-ABD1-E69E95DE9B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C5F64D-BF27-74C9-5D95-09CA1AF56A19}"/>
              </a:ext>
            </a:extLst>
          </p:cNvPr>
          <p:cNvSpPr>
            <a:spLocks noGrp="1"/>
          </p:cNvSpPr>
          <p:nvPr>
            <p:ph type="sldNum" sz="quarter" idx="12"/>
          </p:nvPr>
        </p:nvSpPr>
        <p:spPr/>
        <p:txBody>
          <a:bodyPr/>
          <a:lstStyle/>
          <a:p>
            <a:fld id="{25B040AE-DC38-2041-BD57-CBAF60719087}" type="slidenum">
              <a:rPr lang="en-US" smtClean="0"/>
              <a:t>‹#›</a:t>
            </a:fld>
            <a:endParaRPr lang="en-US"/>
          </a:p>
        </p:txBody>
      </p:sp>
    </p:spTree>
    <p:extLst>
      <p:ext uri="{BB962C8B-B14F-4D97-AF65-F5344CB8AC3E}">
        <p14:creationId xmlns:p14="http://schemas.microsoft.com/office/powerpoint/2010/main" val="305752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lvl1pPr>
              <a:defRPr/>
            </a:lvl1pPr>
          </a:lstStyle>
          <a:p>
            <a:pPr>
              <a:defRPr/>
            </a:pPr>
            <a:fld id="{203E5D94-0394-7442-AEBB-079AC0A2A477}" type="datetime1">
              <a:rPr lang="en-US" smtClean="0"/>
              <a:t>5/24/2023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pic>
        <p:nvPicPr>
          <p:cNvPr id="7" name="Picture 20" descr="AMHCT_hor_cmyk_4c.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53600" y="6035040"/>
            <a:ext cx="2074546" cy="58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4398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CAA822-7770-251D-C0E9-C8C7A6D122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9AFE5F-E719-6690-13CD-FDE77DF804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1F5CF7-4503-E30E-E552-8155D12E7266}"/>
              </a:ext>
            </a:extLst>
          </p:cNvPr>
          <p:cNvSpPr>
            <a:spLocks noGrp="1"/>
          </p:cNvSpPr>
          <p:nvPr>
            <p:ph type="dt" sz="half" idx="10"/>
          </p:nvPr>
        </p:nvSpPr>
        <p:spPr/>
        <p:txBody>
          <a:bodyPr/>
          <a:lstStyle/>
          <a:p>
            <a:fld id="{AEE86667-A973-5B47-9F9E-F240F78F39AD}" type="datetimeFigureOut">
              <a:rPr lang="en-US" smtClean="0"/>
              <a:t>5/24/2023</a:t>
            </a:fld>
            <a:endParaRPr lang="en-US"/>
          </a:p>
        </p:txBody>
      </p:sp>
      <p:sp>
        <p:nvSpPr>
          <p:cNvPr id="5" name="Footer Placeholder 4">
            <a:extLst>
              <a:ext uri="{FF2B5EF4-FFF2-40B4-BE49-F238E27FC236}">
                <a16:creationId xmlns:a16="http://schemas.microsoft.com/office/drawing/2014/main" id="{4FFE4430-C234-9766-854D-1DCBF20C2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12507C-8A82-8458-C63D-8164B75871DE}"/>
              </a:ext>
            </a:extLst>
          </p:cNvPr>
          <p:cNvSpPr>
            <a:spLocks noGrp="1"/>
          </p:cNvSpPr>
          <p:nvPr>
            <p:ph type="sldNum" sz="quarter" idx="12"/>
          </p:nvPr>
        </p:nvSpPr>
        <p:spPr/>
        <p:txBody>
          <a:bodyPr/>
          <a:lstStyle/>
          <a:p>
            <a:fld id="{25B040AE-DC38-2041-BD57-CBAF60719087}" type="slidenum">
              <a:rPr lang="en-US" smtClean="0"/>
              <a:t>‹#›</a:t>
            </a:fld>
            <a:endParaRPr lang="en-US"/>
          </a:p>
        </p:txBody>
      </p:sp>
    </p:spTree>
    <p:extLst>
      <p:ext uri="{BB962C8B-B14F-4D97-AF65-F5344CB8AC3E}">
        <p14:creationId xmlns:p14="http://schemas.microsoft.com/office/powerpoint/2010/main" val="2727636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AC97EF-4C1F-1740-A85A-4890A4A64B78}" type="datetime1">
              <a:rPr lang="en-US" smtClean="0"/>
              <a:t>5/24/2023</a:t>
            </a:fld>
            <a:endParaRPr lang="en-US"/>
          </a:p>
        </p:txBody>
      </p:sp>
      <p:sp>
        <p:nvSpPr>
          <p:cNvPr id="3" name="Footer Placeholder 4"/>
          <p:cNvSpPr>
            <a:spLocks noGrp="1"/>
          </p:cNvSpPr>
          <p:nvPr>
            <p:ph type="ftr" sz="quarter" idx="11"/>
          </p:nvPr>
        </p:nvSpPr>
        <p:spPr/>
        <p:txBody>
          <a:bodyPr/>
          <a:lstStyle>
            <a:lvl1pPr>
              <a:defRPr>
                <a:latin typeface="Arial"/>
                <a:cs typeface="Arial"/>
              </a:defRPr>
            </a:lvl1pPr>
          </a:lstStyle>
          <a:p>
            <a:pPr>
              <a:defRPr/>
            </a:pPr>
            <a:endParaRPr lang="en-US"/>
          </a:p>
        </p:txBody>
      </p:sp>
      <p:sp>
        <p:nvSpPr>
          <p:cNvPr id="4" name="Slide Number Placeholder 5"/>
          <p:cNvSpPr>
            <a:spLocks noGrp="1"/>
          </p:cNvSpPr>
          <p:nvPr>
            <p:ph type="sldNum" sz="quarter" idx="12"/>
          </p:nvPr>
        </p:nvSpPr>
        <p:spPr>
          <a:xfrm>
            <a:off x="5690236" y="6356509"/>
            <a:ext cx="811530" cy="364331"/>
          </a:xfrm>
          <a:prstGeom prst="rect">
            <a:avLst/>
          </a:prstGeom>
        </p:spPr>
        <p:txBody>
          <a:bodyPr/>
          <a:lstStyle>
            <a:lvl1pPr algn="ctr">
              <a:defRPr sz="900">
                <a:solidFill>
                  <a:srgbClr val="BFBFBF"/>
                </a:solidFill>
                <a:latin typeface="Arial" pitchFamily="34" charset="0"/>
                <a:cs typeface="Arial" pitchFamily="34" charset="0"/>
              </a:defRPr>
            </a:lvl1pPr>
          </a:lstStyle>
          <a:p>
            <a:pPr>
              <a:defRPr/>
            </a:pPr>
            <a:fld id="{8DF24649-1ED3-7E42-BE6E-9B55D341DA71}" type="slidenum">
              <a:rPr lang="en-US"/>
              <a:pPr>
                <a:defRPr/>
              </a:pPr>
              <a:t>‹#›</a:t>
            </a:fld>
            <a:endParaRPr lang="en-US"/>
          </a:p>
        </p:txBody>
      </p:sp>
    </p:spTree>
    <p:extLst>
      <p:ext uri="{BB962C8B-B14F-4D97-AF65-F5344CB8AC3E}">
        <p14:creationId xmlns:p14="http://schemas.microsoft.com/office/powerpoint/2010/main" val="3067476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7" descr="MCPAP-Logo-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36480" y="6103620"/>
            <a:ext cx="1986916" cy="56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701040" y="1714500"/>
            <a:ext cx="10789920" cy="4320540"/>
          </a:xfrm>
        </p:spPr>
        <p:txBody>
          <a:bodyPr/>
          <a:lstStyle>
            <a:lvl1pPr>
              <a:lnSpc>
                <a:spcPct val="120000"/>
              </a:lnSpc>
              <a:spcAft>
                <a:spcPts val="1080"/>
              </a:spcAft>
              <a:buClr>
                <a:schemeClr val="accent4">
                  <a:lumMod val="75000"/>
                </a:schemeClr>
              </a:buClr>
              <a:defRPr/>
            </a:lvl1pPr>
            <a:lvl2pPr marL="721519" indent="-362903">
              <a:lnSpc>
                <a:spcPct val="120000"/>
              </a:lnSpc>
              <a:spcAft>
                <a:spcPts val="1080"/>
              </a:spcAft>
              <a:buClr>
                <a:schemeClr val="accent4">
                  <a:lumMod val="75000"/>
                </a:schemeClr>
              </a:buClr>
              <a:defRPr/>
            </a:lvl2pPr>
            <a:lvl3pPr marL="1138714" indent="-362903">
              <a:lnSpc>
                <a:spcPct val="120000"/>
              </a:lnSpc>
              <a:spcAft>
                <a:spcPts val="1080"/>
              </a:spcAft>
              <a:buClr>
                <a:schemeClr val="accent4">
                  <a:lumMod val="75000"/>
                </a:schemeClr>
              </a:buClr>
              <a:tabLst/>
              <a:defRPr/>
            </a:lvl3pPr>
            <a:lvl4pPr marL="1548765" indent="-362903">
              <a:lnSpc>
                <a:spcPct val="120000"/>
              </a:lnSpc>
              <a:spcAft>
                <a:spcPts val="1080"/>
              </a:spcAft>
              <a:buClr>
                <a:schemeClr val="accent4">
                  <a:lumMod val="75000"/>
                </a:schemeClr>
              </a:buClr>
              <a:tabLst>
                <a:tab pos="1341597" algn="l"/>
              </a:tabLst>
              <a:defRPr/>
            </a:lvl4pPr>
            <a:lvl5pPr marL="1901667" indent="-362903">
              <a:lnSpc>
                <a:spcPct val="120000"/>
              </a:lnSpc>
              <a:spcAft>
                <a:spcPts val="1080"/>
              </a:spcAft>
              <a:buClr>
                <a:schemeClr val="accent4">
                  <a:lumMod val="75000"/>
                </a:schemeClr>
              </a:buCl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p:cNvSpPr>
            <a:spLocks noGrp="1"/>
          </p:cNvSpPr>
          <p:nvPr>
            <p:ph type="dt" sz="half" idx="14"/>
          </p:nvPr>
        </p:nvSpPr>
        <p:spPr/>
        <p:txBody>
          <a:bodyPr/>
          <a:lstStyle>
            <a:lvl1pPr>
              <a:defRPr/>
            </a:lvl1pPr>
          </a:lstStyle>
          <a:p>
            <a:pPr>
              <a:defRPr/>
            </a:pPr>
            <a:fld id="{8254CBE2-6331-7E4E-B2DE-343D3A16C806}" type="datetime1">
              <a:rPr lang="en-US" smtClean="0"/>
              <a:t>5/24/2023</a:t>
            </a:fld>
            <a:endParaRPr lang="en-US"/>
          </a:p>
        </p:txBody>
      </p:sp>
      <p:sp>
        <p:nvSpPr>
          <p:cNvPr id="6" name="Footer Placeholder 3"/>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1295683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7" descr="MCPAP-Logo-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36480" y="6103620"/>
            <a:ext cx="1986916" cy="56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3"/>
          </p:nvPr>
        </p:nvSpPr>
        <p:spPr>
          <a:xfrm>
            <a:off x="737236" y="1708785"/>
            <a:ext cx="5358764" cy="4379119"/>
          </a:xfrm>
        </p:spPr>
        <p:txBody>
          <a:bodyPr rtlCol="0">
            <a:noAutofit/>
          </a:bodyPr>
          <a:lstStyle/>
          <a:p>
            <a:pPr lvl="0"/>
            <a:r>
              <a:rPr lang="en-US" noProof="0"/>
              <a:t>Click icon to add chart</a:t>
            </a:r>
          </a:p>
        </p:txBody>
      </p:sp>
      <p:sp>
        <p:nvSpPr>
          <p:cNvPr id="8" name="Chart Placeholder 6"/>
          <p:cNvSpPr>
            <a:spLocks noGrp="1"/>
          </p:cNvSpPr>
          <p:nvPr>
            <p:ph type="chart" sz="quarter" idx="14"/>
          </p:nvPr>
        </p:nvSpPr>
        <p:spPr>
          <a:xfrm>
            <a:off x="6370321" y="1708785"/>
            <a:ext cx="5358764" cy="4379119"/>
          </a:xfrm>
        </p:spPr>
        <p:txBody>
          <a:bodyPr rtlCol="0">
            <a:noAutofit/>
          </a:bodyPr>
          <a:lstStyle/>
          <a:p>
            <a:pPr lvl="0"/>
            <a:r>
              <a:rPr lang="en-US" noProof="0"/>
              <a:t>Click icon to add chart</a:t>
            </a:r>
          </a:p>
        </p:txBody>
      </p:sp>
      <p:sp>
        <p:nvSpPr>
          <p:cNvPr id="6" name="Date Placeholder 2"/>
          <p:cNvSpPr>
            <a:spLocks noGrp="1"/>
          </p:cNvSpPr>
          <p:nvPr>
            <p:ph type="dt" sz="half" idx="15"/>
          </p:nvPr>
        </p:nvSpPr>
        <p:spPr/>
        <p:txBody>
          <a:bodyPr/>
          <a:lstStyle>
            <a:lvl1pPr>
              <a:defRPr/>
            </a:lvl1pPr>
          </a:lstStyle>
          <a:p>
            <a:pPr>
              <a:defRPr/>
            </a:pPr>
            <a:fld id="{B89EDE5B-13C6-BA49-AA7A-95C6FF355B20}" type="datetime1">
              <a:rPr lang="en-US" smtClean="0"/>
              <a:t>5/24/2023</a:t>
            </a:fld>
            <a:endParaRPr lang="en-US"/>
          </a:p>
        </p:txBody>
      </p:sp>
      <p:sp>
        <p:nvSpPr>
          <p:cNvPr id="9" name="Footer Placeholder 3"/>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211024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20" descr="AMHCT_hor_cmyk_4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53600" y="6035040"/>
            <a:ext cx="2074546" cy="58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701040" y="1714500"/>
            <a:ext cx="10789920" cy="4320540"/>
          </a:xfrm>
        </p:spPr>
        <p:txBody>
          <a:bodyPr/>
          <a:lstStyle>
            <a:lvl1pPr>
              <a:lnSpc>
                <a:spcPct val="120000"/>
              </a:lnSpc>
              <a:spcAft>
                <a:spcPts val="1080"/>
              </a:spcAft>
              <a:buClr>
                <a:schemeClr val="accent4">
                  <a:lumMod val="75000"/>
                </a:schemeClr>
              </a:buClr>
              <a:defRPr/>
            </a:lvl1pPr>
            <a:lvl2pPr marL="721519" indent="-362903">
              <a:lnSpc>
                <a:spcPct val="120000"/>
              </a:lnSpc>
              <a:spcAft>
                <a:spcPts val="1080"/>
              </a:spcAft>
              <a:buClr>
                <a:schemeClr val="accent4">
                  <a:lumMod val="75000"/>
                </a:schemeClr>
              </a:buClr>
              <a:defRPr/>
            </a:lvl2pPr>
            <a:lvl3pPr marL="1138714" indent="-362903">
              <a:lnSpc>
                <a:spcPct val="120000"/>
              </a:lnSpc>
              <a:spcAft>
                <a:spcPts val="1080"/>
              </a:spcAft>
              <a:buClr>
                <a:schemeClr val="accent4">
                  <a:lumMod val="75000"/>
                </a:schemeClr>
              </a:buClr>
              <a:tabLst/>
              <a:defRPr/>
            </a:lvl3pPr>
            <a:lvl4pPr marL="1548765" indent="-362903">
              <a:lnSpc>
                <a:spcPct val="120000"/>
              </a:lnSpc>
              <a:spcAft>
                <a:spcPts val="1080"/>
              </a:spcAft>
              <a:buClr>
                <a:schemeClr val="accent4">
                  <a:lumMod val="75000"/>
                </a:schemeClr>
              </a:buClr>
              <a:tabLst>
                <a:tab pos="1341597" algn="l"/>
              </a:tabLst>
              <a:defRPr/>
            </a:lvl4pPr>
            <a:lvl5pPr marL="1901667" indent="-362903">
              <a:lnSpc>
                <a:spcPct val="120000"/>
              </a:lnSpc>
              <a:spcAft>
                <a:spcPts val="1080"/>
              </a:spcAft>
              <a:buClr>
                <a:schemeClr val="accent4">
                  <a:lumMod val="75000"/>
                </a:schemeClr>
              </a:buCl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p:cNvSpPr>
            <a:spLocks noGrp="1"/>
          </p:cNvSpPr>
          <p:nvPr>
            <p:ph type="dt" sz="half" idx="14"/>
          </p:nvPr>
        </p:nvSpPr>
        <p:spPr/>
        <p:txBody>
          <a:bodyPr/>
          <a:lstStyle>
            <a:lvl1pPr>
              <a:defRPr/>
            </a:lvl1pPr>
          </a:lstStyle>
          <a:p>
            <a:pPr>
              <a:defRPr/>
            </a:pPr>
            <a:fld id="{53F6F1AF-8D5E-4248-B4AE-C7432951CDCC}" type="datetime1">
              <a:rPr lang="en-US" smtClean="0"/>
              <a:t>5/24/2023</a:t>
            </a:fld>
            <a:endParaRPr lang="en-US"/>
          </a:p>
        </p:txBody>
      </p:sp>
      <p:sp>
        <p:nvSpPr>
          <p:cNvPr id="6" name="Footer Placeholder 3"/>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628579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287E913A-FE66-654E-AE8D-FFE4FA92F621}" type="datetime1">
              <a:rPr lang="en-US" smtClean="0"/>
              <a:t>5/24/2023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67966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lvl1pPr>
              <a:defRPr sz="34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9165921" y="5900052"/>
            <a:ext cx="2599328" cy="574182"/>
            <a:chOff x="6874440" y="5900052"/>
            <a:chExt cx="1949496" cy="574182"/>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9576" y="5900448"/>
              <a:ext cx="594360" cy="573786"/>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4440" y="6151458"/>
              <a:ext cx="1051560" cy="76962"/>
            </a:xfrm>
            <a:prstGeom prst="rect">
              <a:avLst/>
            </a:prstGeom>
          </p:spPr>
        </p:pic>
        <p:cxnSp>
          <p:nvCxnSpPr>
            <p:cNvPr id="13" name="Straight Connector 12"/>
            <p:cNvCxnSpPr/>
            <p:nvPr userDrawn="1"/>
          </p:nvCxnSpPr>
          <p:spPr>
            <a:xfrm flipV="1">
              <a:off x="8086441" y="5900052"/>
              <a:ext cx="0" cy="558875"/>
            </a:xfrm>
            <a:prstGeom prst="line">
              <a:avLst/>
            </a:prstGeom>
            <a:ln>
              <a:solidFill>
                <a:srgbClr val="003A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985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D0A4698-D4B6-7581-3877-910CB00132B7}"/>
              </a:ext>
            </a:extLst>
          </p:cNvPr>
          <p:cNvSpPr>
            <a:spLocks noGrp="1"/>
          </p:cNvSpPr>
          <p:nvPr>
            <p:ph type="dt" sz="half" idx="10"/>
          </p:nvPr>
        </p:nvSpPr>
        <p:spPr/>
        <p:txBody>
          <a:bodyPr/>
          <a:lstStyle/>
          <a:p>
            <a:pPr>
              <a:defRPr/>
            </a:pPr>
            <a:fld id="{F25D5B61-FD17-4345-8E5B-952769189A8E}" type="datetime1">
              <a:rPr lang="en-US" smtClean="0"/>
              <a:t>5/24/2023</a:t>
            </a:fld>
            <a:endParaRPr lang="en-US"/>
          </a:p>
        </p:txBody>
      </p:sp>
      <p:sp>
        <p:nvSpPr>
          <p:cNvPr id="4" name="Footer Placeholder 3">
            <a:extLst>
              <a:ext uri="{FF2B5EF4-FFF2-40B4-BE49-F238E27FC236}">
                <a16:creationId xmlns:a16="http://schemas.microsoft.com/office/drawing/2014/main" id="{D7255022-89A9-DDCB-9FD4-071B9D965198}"/>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763674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0149F-6DA8-39B9-5277-D5B77AFFF5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A7DED2-6A96-5759-B6B3-6565DBA06197}"/>
              </a:ext>
            </a:extLst>
          </p:cNvPr>
          <p:cNvSpPr>
            <a:spLocks noGrp="1"/>
          </p:cNvSpPr>
          <p:nvPr>
            <p:ph type="dt" sz="half" idx="10"/>
          </p:nvPr>
        </p:nvSpPr>
        <p:spPr/>
        <p:txBody>
          <a:bodyPr/>
          <a:lstStyle/>
          <a:p>
            <a:pPr>
              <a:defRPr/>
            </a:pPr>
            <a:fld id="{F25D5B61-FD17-4345-8E5B-952769189A8E}" type="datetime1">
              <a:rPr lang="en-US" smtClean="0"/>
              <a:t>5/24/2023</a:t>
            </a:fld>
            <a:endParaRPr lang="en-US"/>
          </a:p>
        </p:txBody>
      </p:sp>
      <p:sp>
        <p:nvSpPr>
          <p:cNvPr id="4" name="Footer Placeholder 3">
            <a:extLst>
              <a:ext uri="{FF2B5EF4-FFF2-40B4-BE49-F238E27FC236}">
                <a16:creationId xmlns:a16="http://schemas.microsoft.com/office/drawing/2014/main" id="{1C89A9E9-54CE-60E5-C771-0A1D6E72E439}"/>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468433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38236" y="6356509"/>
            <a:ext cx="2844164" cy="364331"/>
          </a:xfrm>
          <a:prstGeom prst="rect">
            <a:avLst/>
          </a:prstGeom>
        </p:spPr>
        <p:txBody>
          <a:bodyPr vert="horz" wrap="square" lIns="101599" tIns="50799" rIns="101599" bIns="50799" numCol="1" anchor="ctr" anchorCtr="0" compatLnSpc="1">
            <a:prstTxWarp prst="textNoShape">
              <a:avLst/>
            </a:prstTxWarp>
          </a:bodyPr>
          <a:lstStyle>
            <a:lvl1pPr algn="r">
              <a:defRPr sz="900" b="1">
                <a:solidFill>
                  <a:srgbClr val="BFBFBF"/>
                </a:solidFill>
                <a:latin typeface="Arial" pitchFamily="34" charset="0"/>
                <a:ea typeface="ヒラギノ角ゴ ProN W3" pitchFamily="3" charset="-128"/>
                <a:cs typeface="Arial" pitchFamily="34" charset="0"/>
                <a:sym typeface="Gill Sans" pitchFamily="3" charset="0"/>
              </a:defRPr>
            </a:lvl1pPr>
          </a:lstStyle>
          <a:p>
            <a:pPr>
              <a:defRPr/>
            </a:pPr>
            <a:fld id="{F25D5B61-FD17-4345-8E5B-952769189A8E}" type="datetime1">
              <a:rPr lang="en-US" smtClean="0"/>
              <a:t>5/24/2023</a:t>
            </a:fld>
            <a:endParaRPr lang="en-US"/>
          </a:p>
        </p:txBody>
      </p:sp>
      <p:sp>
        <p:nvSpPr>
          <p:cNvPr id="4099" name="Title Placeholder 1"/>
          <p:cNvSpPr>
            <a:spLocks noGrp="1"/>
          </p:cNvSpPr>
          <p:nvPr>
            <p:ph type="title"/>
          </p:nvPr>
        </p:nvSpPr>
        <p:spPr bwMode="auto">
          <a:xfrm>
            <a:off x="609600" y="274320"/>
            <a:ext cx="1088136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9144" rIns="0" bIns="9144" numCol="1" anchor="b" anchorCtr="0" compatLnSpc="1">
            <a:prstTxWarp prst="textNoShape">
              <a:avLst/>
            </a:prstTxWarp>
          </a:bodyPr>
          <a:lstStyle/>
          <a:p>
            <a:pPr lvl="0"/>
            <a:r>
              <a:rPr lang="en-US" dirty="0"/>
              <a:t>Click To Edit Master Title Style</a:t>
            </a:r>
          </a:p>
        </p:txBody>
      </p:sp>
      <p:sp>
        <p:nvSpPr>
          <p:cNvPr id="4100" name="Text Placeholder 2"/>
          <p:cNvSpPr>
            <a:spLocks noGrp="1"/>
          </p:cNvSpPr>
          <p:nvPr>
            <p:ph type="body" idx="1"/>
          </p:nvPr>
        </p:nvSpPr>
        <p:spPr bwMode="auto">
          <a:xfrm>
            <a:off x="609601" y="2020253"/>
            <a:ext cx="10557510" cy="410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09600" y="6356509"/>
            <a:ext cx="3861436" cy="364331"/>
          </a:xfrm>
          <a:prstGeom prst="rect">
            <a:avLst/>
          </a:prstGeom>
        </p:spPr>
        <p:txBody>
          <a:bodyPr vert="horz" lIns="101599" tIns="50799" rIns="101599" bIns="50799" rtlCol="0" anchor="ctr"/>
          <a:lstStyle>
            <a:lvl1pPr algn="l">
              <a:defRPr sz="900" b="1">
                <a:solidFill>
                  <a:schemeClr val="bg1">
                    <a:lumMod val="75000"/>
                  </a:schemeClr>
                </a:solidFill>
                <a:latin typeface="Arial"/>
                <a:ea typeface="ヒラギノ角ゴ ProN W3" pitchFamily="-65" charset="-128"/>
                <a:cs typeface="Arial"/>
                <a:sym typeface="Gill Sans" pitchFamily="3" charset="0"/>
              </a:defRPr>
            </a:lvl1pPr>
          </a:lstStyle>
          <a:p>
            <a:pPr>
              <a:defRPr/>
            </a:pPr>
            <a:endParaRPr lang="en-US"/>
          </a:p>
        </p:txBody>
      </p:sp>
      <p:cxnSp>
        <p:nvCxnSpPr>
          <p:cNvPr id="17" name="Straight Connector 16"/>
          <p:cNvCxnSpPr/>
          <p:nvPr/>
        </p:nvCxnSpPr>
        <p:spPr>
          <a:xfrm>
            <a:off x="0" y="1510190"/>
            <a:ext cx="6918960" cy="1428"/>
          </a:xfrm>
          <a:prstGeom prst="line">
            <a:avLst/>
          </a:prstGeom>
          <a:ln w="76200" cap="flat" cmpd="sng" algn="ctr">
            <a:solidFill>
              <a:schemeClr val="accent4">
                <a:lumMod val="7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9326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2972" rtl="0" eaLnBrk="1" fontAlgn="base" hangingPunct="1">
        <a:spcBef>
          <a:spcPct val="0"/>
        </a:spcBef>
        <a:spcAft>
          <a:spcPct val="0"/>
        </a:spcAft>
        <a:defRPr sz="3960" kern="1200">
          <a:solidFill>
            <a:schemeClr val="accent1"/>
          </a:solidFill>
          <a:latin typeface="Cambria"/>
          <a:ea typeface="MS PGothic" pitchFamily="34" charset="-128"/>
          <a:cs typeface="ＭＳ Ｐゴシック" pitchFamily="-1" charset="-128"/>
        </a:defRPr>
      </a:lvl1pPr>
      <a:lvl2pPr algn="l" defTabSz="912972" rtl="0" eaLnBrk="1" fontAlgn="base" hangingPunct="1">
        <a:spcBef>
          <a:spcPct val="0"/>
        </a:spcBef>
        <a:spcAft>
          <a:spcPct val="0"/>
        </a:spcAft>
        <a:defRPr sz="3960">
          <a:solidFill>
            <a:schemeClr val="accent1"/>
          </a:solidFill>
          <a:latin typeface="Cambria" pitchFamily="-1" charset="0"/>
          <a:ea typeface="MS PGothic" pitchFamily="34" charset="-128"/>
          <a:cs typeface="ＭＳ Ｐゴシック" pitchFamily="-1" charset="-128"/>
        </a:defRPr>
      </a:lvl2pPr>
      <a:lvl3pPr algn="l" defTabSz="912972" rtl="0" eaLnBrk="1" fontAlgn="base" hangingPunct="1">
        <a:spcBef>
          <a:spcPct val="0"/>
        </a:spcBef>
        <a:spcAft>
          <a:spcPct val="0"/>
        </a:spcAft>
        <a:defRPr sz="3960">
          <a:solidFill>
            <a:schemeClr val="accent1"/>
          </a:solidFill>
          <a:latin typeface="Cambria" pitchFamily="-1" charset="0"/>
          <a:ea typeface="MS PGothic" pitchFamily="34" charset="-128"/>
          <a:cs typeface="ＭＳ Ｐゴシック" pitchFamily="-1" charset="-128"/>
        </a:defRPr>
      </a:lvl3pPr>
      <a:lvl4pPr algn="l" defTabSz="912972" rtl="0" eaLnBrk="1" fontAlgn="base" hangingPunct="1">
        <a:spcBef>
          <a:spcPct val="0"/>
        </a:spcBef>
        <a:spcAft>
          <a:spcPct val="0"/>
        </a:spcAft>
        <a:defRPr sz="3960">
          <a:solidFill>
            <a:schemeClr val="accent1"/>
          </a:solidFill>
          <a:latin typeface="Cambria" pitchFamily="-1" charset="0"/>
          <a:ea typeface="MS PGothic" pitchFamily="34" charset="-128"/>
          <a:cs typeface="ＭＳ Ｐゴシック" pitchFamily="-1" charset="-128"/>
        </a:defRPr>
      </a:lvl4pPr>
      <a:lvl5pPr algn="l" defTabSz="912972" rtl="0" eaLnBrk="1" fontAlgn="base" hangingPunct="1">
        <a:spcBef>
          <a:spcPct val="0"/>
        </a:spcBef>
        <a:spcAft>
          <a:spcPct val="0"/>
        </a:spcAft>
        <a:defRPr sz="3960">
          <a:solidFill>
            <a:schemeClr val="accent1"/>
          </a:solidFill>
          <a:latin typeface="Cambria" pitchFamily="-1" charset="0"/>
          <a:ea typeface="MS PGothic" pitchFamily="34" charset="-128"/>
          <a:cs typeface="ＭＳ Ｐゴシック" pitchFamily="-1" charset="-128"/>
        </a:defRPr>
      </a:lvl5pPr>
      <a:lvl6pPr marL="411480" algn="l" defTabSz="912972" rtl="0" eaLnBrk="1" fontAlgn="base" hangingPunct="1">
        <a:spcBef>
          <a:spcPct val="0"/>
        </a:spcBef>
        <a:spcAft>
          <a:spcPct val="0"/>
        </a:spcAft>
        <a:defRPr sz="3960">
          <a:solidFill>
            <a:schemeClr val="accent1"/>
          </a:solidFill>
          <a:latin typeface="Cambria" pitchFamily="-1" charset="0"/>
          <a:ea typeface="ＭＳ Ｐゴシック" pitchFamily="-1" charset="-128"/>
          <a:cs typeface="ＭＳ Ｐゴシック" pitchFamily="-1" charset="-128"/>
        </a:defRPr>
      </a:lvl6pPr>
      <a:lvl7pPr marL="822960" algn="l" defTabSz="912972" rtl="0" eaLnBrk="1" fontAlgn="base" hangingPunct="1">
        <a:spcBef>
          <a:spcPct val="0"/>
        </a:spcBef>
        <a:spcAft>
          <a:spcPct val="0"/>
        </a:spcAft>
        <a:defRPr sz="3960">
          <a:solidFill>
            <a:schemeClr val="accent1"/>
          </a:solidFill>
          <a:latin typeface="Cambria" pitchFamily="-1" charset="0"/>
          <a:ea typeface="ＭＳ Ｐゴシック" pitchFamily="-1" charset="-128"/>
          <a:cs typeface="ＭＳ Ｐゴシック" pitchFamily="-1" charset="-128"/>
        </a:defRPr>
      </a:lvl7pPr>
      <a:lvl8pPr marL="1234440" algn="l" defTabSz="912972" rtl="0" eaLnBrk="1" fontAlgn="base" hangingPunct="1">
        <a:spcBef>
          <a:spcPct val="0"/>
        </a:spcBef>
        <a:spcAft>
          <a:spcPct val="0"/>
        </a:spcAft>
        <a:defRPr sz="3960">
          <a:solidFill>
            <a:schemeClr val="accent1"/>
          </a:solidFill>
          <a:latin typeface="Cambria" pitchFamily="-1" charset="0"/>
          <a:ea typeface="ＭＳ Ｐゴシック" pitchFamily="-1" charset="-128"/>
          <a:cs typeface="ＭＳ Ｐゴシック" pitchFamily="-1" charset="-128"/>
        </a:defRPr>
      </a:lvl8pPr>
      <a:lvl9pPr marL="1645920" algn="l" defTabSz="912972" rtl="0" eaLnBrk="1" fontAlgn="base" hangingPunct="1">
        <a:spcBef>
          <a:spcPct val="0"/>
        </a:spcBef>
        <a:spcAft>
          <a:spcPct val="0"/>
        </a:spcAft>
        <a:defRPr sz="3960">
          <a:solidFill>
            <a:schemeClr val="accent1"/>
          </a:solidFill>
          <a:latin typeface="Cambria" pitchFamily="-1" charset="0"/>
          <a:ea typeface="ＭＳ Ｐゴシック" pitchFamily="-1" charset="-128"/>
          <a:cs typeface="ＭＳ Ｐゴシック" pitchFamily="-1" charset="-128"/>
        </a:defRPr>
      </a:lvl9pPr>
    </p:titleStyle>
    <p:bodyStyle>
      <a:lvl1pPr marL="362903" indent="-362903" algn="l" defTabSz="912972" rtl="0" eaLnBrk="1" fontAlgn="base" hangingPunct="1">
        <a:lnSpc>
          <a:spcPct val="120000"/>
        </a:lnSpc>
        <a:spcBef>
          <a:spcPct val="0"/>
        </a:spcBef>
        <a:spcAft>
          <a:spcPts val="1080"/>
        </a:spcAft>
        <a:buClr>
          <a:srgbClr val="18357C"/>
        </a:buClr>
        <a:buSzPct val="130000"/>
        <a:buFont typeface="Wingdings" charset="0"/>
        <a:buChar char="§"/>
        <a:defRPr sz="2520" kern="1200">
          <a:solidFill>
            <a:schemeClr val="tx1"/>
          </a:solidFill>
          <a:latin typeface="Arial"/>
          <a:ea typeface="MS PGothic" pitchFamily="34" charset="-128"/>
          <a:cs typeface="Arial"/>
        </a:defRPr>
      </a:lvl1pPr>
      <a:lvl2pPr marL="772954" indent="-362903" algn="l" defTabSz="925830" rtl="0" eaLnBrk="1" fontAlgn="base" hangingPunct="1">
        <a:lnSpc>
          <a:spcPct val="130000"/>
        </a:lnSpc>
        <a:spcBef>
          <a:spcPct val="0"/>
        </a:spcBef>
        <a:spcAft>
          <a:spcPct val="0"/>
        </a:spcAft>
        <a:buClr>
          <a:srgbClr val="18357C"/>
        </a:buClr>
        <a:buSzPct val="130000"/>
        <a:buFont typeface="Lucida Grande"/>
        <a:buChar char="–"/>
        <a:defRPr sz="2520" kern="1200">
          <a:solidFill>
            <a:schemeClr val="tx1"/>
          </a:solidFill>
          <a:latin typeface="Arial"/>
          <a:ea typeface="MS PGothic" pitchFamily="34" charset="-128"/>
          <a:cs typeface="+mn-cs"/>
        </a:defRPr>
      </a:lvl2pPr>
      <a:lvl3pPr marL="1541622" indent="-362903" algn="l" defTabSz="912972" rtl="0" eaLnBrk="1" fontAlgn="base" hangingPunct="1">
        <a:lnSpc>
          <a:spcPct val="120000"/>
        </a:lnSpc>
        <a:spcBef>
          <a:spcPct val="0"/>
        </a:spcBef>
        <a:spcAft>
          <a:spcPts val="1080"/>
        </a:spcAft>
        <a:buClr>
          <a:srgbClr val="18357C"/>
        </a:buClr>
        <a:buSzPct val="130000"/>
        <a:buFont typeface="Wingdings" charset="0"/>
        <a:buChar char="§"/>
        <a:defRPr sz="2520" kern="1200">
          <a:solidFill>
            <a:schemeClr val="tx1"/>
          </a:solidFill>
          <a:latin typeface="Arial"/>
          <a:ea typeface="Arial" pitchFamily="-65" charset="0"/>
          <a:cs typeface="Arial"/>
        </a:defRPr>
      </a:lvl3pPr>
      <a:lvl4pPr marL="725805" indent="-362903" algn="l" defTabSz="912972" rtl="0" eaLnBrk="1" fontAlgn="base" hangingPunct="1">
        <a:lnSpc>
          <a:spcPct val="120000"/>
        </a:lnSpc>
        <a:spcBef>
          <a:spcPct val="0"/>
        </a:spcBef>
        <a:spcAft>
          <a:spcPts val="1080"/>
        </a:spcAft>
        <a:buClr>
          <a:srgbClr val="18357C"/>
        </a:buClr>
        <a:buSzPct val="130000"/>
        <a:buFont typeface="Wingdings" charset="0"/>
        <a:buChar char="§"/>
        <a:defRPr sz="2520" kern="1200">
          <a:solidFill>
            <a:schemeClr val="tx1"/>
          </a:solidFill>
          <a:latin typeface="Arial"/>
          <a:ea typeface="Arial" pitchFamily="-65" charset="0"/>
          <a:cs typeface="Arial"/>
        </a:defRPr>
      </a:lvl4pPr>
      <a:lvl5pPr marL="1124427" indent="-362903" algn="l" defTabSz="912972" rtl="0" eaLnBrk="1" fontAlgn="base" hangingPunct="1">
        <a:lnSpc>
          <a:spcPct val="120000"/>
        </a:lnSpc>
        <a:spcBef>
          <a:spcPct val="0"/>
        </a:spcBef>
        <a:spcAft>
          <a:spcPts val="1080"/>
        </a:spcAft>
        <a:buClr>
          <a:srgbClr val="18357C"/>
        </a:buClr>
        <a:buSzPct val="130000"/>
        <a:buFont typeface="Wingdings" charset="0"/>
        <a:buChar char="§"/>
        <a:tabLst>
          <a:tab pos="1178719" algn="l"/>
        </a:tabLst>
        <a:defRPr sz="2520" kern="1200">
          <a:solidFill>
            <a:schemeClr val="tx1"/>
          </a:solidFill>
          <a:latin typeface="Arial"/>
          <a:ea typeface="Arial" pitchFamily="-65" charset="0"/>
          <a:cs typeface="Arial"/>
        </a:defRPr>
      </a:lvl5pPr>
      <a:lvl6pPr marL="1804512" indent="-227172" algn="l" defTabSz="914391" rtl="0" eaLnBrk="1" latinLnBrk="0" hangingPunct="1">
        <a:lnSpc>
          <a:spcPct val="120000"/>
        </a:lnSpc>
        <a:spcBef>
          <a:spcPts val="0"/>
        </a:spcBef>
        <a:spcAft>
          <a:spcPts val="1080"/>
        </a:spcAft>
        <a:buClr>
          <a:schemeClr val="accent4">
            <a:lumMod val="75000"/>
          </a:schemeClr>
        </a:buClr>
        <a:buSzPct val="120000"/>
        <a:buFont typeface="Wingdings" charset="2"/>
        <a:buChar char="§"/>
        <a:defRPr sz="2520" kern="1200">
          <a:solidFill>
            <a:schemeClr val="tx1"/>
          </a:solidFill>
          <a:latin typeface="Arial"/>
          <a:ea typeface="+mn-ea"/>
          <a:cs typeface="Arial"/>
        </a:defRPr>
      </a:lvl6pPr>
      <a:lvl7pPr marL="2971770" indent="-228597" algn="l" defTabSz="914391" rtl="0" eaLnBrk="1" latinLnBrk="0" hangingPunct="1">
        <a:spcBef>
          <a:spcPct val="20000"/>
        </a:spcBef>
        <a:buFont typeface="Arial" pitchFamily="34" charset="0"/>
        <a:buChar char="•"/>
        <a:defRPr sz="1980" kern="1200">
          <a:solidFill>
            <a:schemeClr val="tx1"/>
          </a:solidFill>
          <a:latin typeface="+mn-lt"/>
          <a:ea typeface="+mn-ea"/>
          <a:cs typeface="+mn-cs"/>
        </a:defRPr>
      </a:lvl7pPr>
      <a:lvl8pPr marL="3428966" indent="-228597" algn="l" defTabSz="914391" rtl="0" eaLnBrk="1" latinLnBrk="0" hangingPunct="1">
        <a:spcBef>
          <a:spcPct val="20000"/>
        </a:spcBef>
        <a:buFont typeface="Arial" pitchFamily="34" charset="0"/>
        <a:buChar char="•"/>
        <a:defRPr sz="1980" kern="1200">
          <a:solidFill>
            <a:schemeClr val="tx1"/>
          </a:solidFill>
          <a:latin typeface="+mn-lt"/>
          <a:ea typeface="+mn-ea"/>
          <a:cs typeface="+mn-cs"/>
        </a:defRPr>
      </a:lvl8pPr>
      <a:lvl9pPr marL="3886161" indent="-228597" algn="l" defTabSz="914391" rtl="0" eaLnBrk="1" latinLnBrk="0" hangingPunct="1">
        <a:spcBef>
          <a:spcPct val="20000"/>
        </a:spcBef>
        <a:buFont typeface="Arial" pitchFamily="34" charset="0"/>
        <a:buChar char="•"/>
        <a:defRPr sz="1980" kern="1200">
          <a:solidFill>
            <a:schemeClr val="tx1"/>
          </a:solidFill>
          <a:latin typeface="+mn-lt"/>
          <a:ea typeface="+mn-ea"/>
          <a:cs typeface="+mn-cs"/>
        </a:defRPr>
      </a:lvl9pPr>
    </p:bodyStyle>
    <p:otherStyle>
      <a:defPPr>
        <a:defRPr/>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D38B51-6AB8-6319-A711-F410672A6C7A}"/>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479545-7106-A82D-45BE-3D5E4842BD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B0A37-7968-2081-812D-262110186E1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EE86667-A973-5B47-9F9E-F240F78F39AD}" type="datetimeFigureOut">
              <a:rPr lang="en-US" smtClean="0"/>
              <a:t>5/24/2023</a:t>
            </a:fld>
            <a:endParaRPr lang="en-US"/>
          </a:p>
        </p:txBody>
      </p:sp>
      <p:sp>
        <p:nvSpPr>
          <p:cNvPr id="5" name="Footer Placeholder 4">
            <a:extLst>
              <a:ext uri="{FF2B5EF4-FFF2-40B4-BE49-F238E27FC236}">
                <a16:creationId xmlns:a16="http://schemas.microsoft.com/office/drawing/2014/main" id="{ED9996EF-205B-2FCF-1472-CB2DE2517C2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1128AB-AEF7-5DE6-4B35-1C47E9DDFE4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B040AE-DC38-2041-BD57-CBAF60719087}" type="slidenum">
              <a:rPr lang="en-US" smtClean="0"/>
              <a:t>‹#›</a:t>
            </a:fld>
            <a:endParaRPr lang="en-US"/>
          </a:p>
        </p:txBody>
      </p:sp>
    </p:spTree>
    <p:extLst>
      <p:ext uri="{BB962C8B-B14F-4D97-AF65-F5344CB8AC3E}">
        <p14:creationId xmlns:p14="http://schemas.microsoft.com/office/powerpoint/2010/main" val="91363615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l" defTabSz="68577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3" indent="-171443" algn="l" defTabSz="68577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9" indent="-171443" algn="l" defTabSz="68577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16" indent="-171443" algn="l" defTabSz="68577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02"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88"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74"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33"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3" rtl="0" eaLnBrk="1" latinLnBrk="0" hangingPunct="1">
        <a:defRPr sz="1350" kern="1200">
          <a:solidFill>
            <a:schemeClr val="tx1"/>
          </a:solidFill>
          <a:latin typeface="+mn-lt"/>
          <a:ea typeface="+mn-ea"/>
          <a:cs typeface="+mn-cs"/>
        </a:defRPr>
      </a:lvl1pPr>
      <a:lvl2pPr marL="342887" algn="l" defTabSz="685773" rtl="0" eaLnBrk="1" latinLnBrk="0" hangingPunct="1">
        <a:defRPr sz="1350" kern="1200">
          <a:solidFill>
            <a:schemeClr val="tx1"/>
          </a:solidFill>
          <a:latin typeface="+mn-lt"/>
          <a:ea typeface="+mn-ea"/>
          <a:cs typeface="+mn-cs"/>
        </a:defRPr>
      </a:lvl2pPr>
      <a:lvl3pPr marL="685773" algn="l" defTabSz="685773" rtl="0" eaLnBrk="1" latinLnBrk="0" hangingPunct="1">
        <a:defRPr sz="1350" kern="1200">
          <a:solidFill>
            <a:schemeClr val="tx1"/>
          </a:solidFill>
          <a:latin typeface="+mn-lt"/>
          <a:ea typeface="+mn-ea"/>
          <a:cs typeface="+mn-cs"/>
        </a:defRPr>
      </a:lvl3pPr>
      <a:lvl4pPr marL="1028659" algn="l" defTabSz="685773" rtl="0" eaLnBrk="1" latinLnBrk="0" hangingPunct="1">
        <a:defRPr sz="1350" kern="1200">
          <a:solidFill>
            <a:schemeClr val="tx1"/>
          </a:solidFill>
          <a:latin typeface="+mn-lt"/>
          <a:ea typeface="+mn-ea"/>
          <a:cs typeface="+mn-cs"/>
        </a:defRPr>
      </a:lvl4pPr>
      <a:lvl5pPr marL="1371545" algn="l" defTabSz="685773" rtl="0" eaLnBrk="1" latinLnBrk="0" hangingPunct="1">
        <a:defRPr sz="1350" kern="1200">
          <a:solidFill>
            <a:schemeClr val="tx1"/>
          </a:solidFill>
          <a:latin typeface="+mn-lt"/>
          <a:ea typeface="+mn-ea"/>
          <a:cs typeface="+mn-cs"/>
        </a:defRPr>
      </a:lvl5pPr>
      <a:lvl6pPr marL="1714432" algn="l" defTabSz="685773" rtl="0" eaLnBrk="1" latinLnBrk="0" hangingPunct="1">
        <a:defRPr sz="1350" kern="1200">
          <a:solidFill>
            <a:schemeClr val="tx1"/>
          </a:solidFill>
          <a:latin typeface="+mn-lt"/>
          <a:ea typeface="+mn-ea"/>
          <a:cs typeface="+mn-cs"/>
        </a:defRPr>
      </a:lvl6pPr>
      <a:lvl7pPr marL="2057318" algn="l" defTabSz="685773" rtl="0" eaLnBrk="1" latinLnBrk="0" hangingPunct="1">
        <a:defRPr sz="1350" kern="1200">
          <a:solidFill>
            <a:schemeClr val="tx1"/>
          </a:solidFill>
          <a:latin typeface="+mn-lt"/>
          <a:ea typeface="+mn-ea"/>
          <a:cs typeface="+mn-cs"/>
        </a:defRPr>
      </a:lvl7pPr>
      <a:lvl8pPr marL="2400204" algn="l" defTabSz="685773" rtl="0" eaLnBrk="1" latinLnBrk="0" hangingPunct="1">
        <a:defRPr sz="1350" kern="1200">
          <a:solidFill>
            <a:schemeClr val="tx1"/>
          </a:solidFill>
          <a:latin typeface="+mn-lt"/>
          <a:ea typeface="+mn-ea"/>
          <a:cs typeface="+mn-cs"/>
        </a:defRPr>
      </a:lvl8pPr>
      <a:lvl9pPr marL="2743090" algn="l" defTabSz="68577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amhsa.gov/prevention"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guttmacher.org/state-policy/explore/substance-use-during-pregnanc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53E7D-5488-E09F-8CC8-B38253BE30E9}"/>
              </a:ext>
            </a:extLst>
          </p:cNvPr>
          <p:cNvSpPr>
            <a:spLocks noGrp="1"/>
          </p:cNvSpPr>
          <p:nvPr>
            <p:ph type="ctrTitle"/>
          </p:nvPr>
        </p:nvSpPr>
        <p:spPr/>
        <p:txBody>
          <a:bodyPr/>
          <a:lstStyle/>
          <a:p>
            <a:r>
              <a:rPr lang="en-US" dirty="0"/>
              <a:t>Screening for Substance Use in Pregnancy: Overview</a:t>
            </a:r>
          </a:p>
        </p:txBody>
      </p:sp>
      <p:sp>
        <p:nvSpPr>
          <p:cNvPr id="3" name="Subtitle 2">
            <a:extLst>
              <a:ext uri="{FF2B5EF4-FFF2-40B4-BE49-F238E27FC236}">
                <a16:creationId xmlns:a16="http://schemas.microsoft.com/office/drawing/2014/main" id="{2B4E08FC-9DB1-63D7-3C70-A5EDAA225898}"/>
              </a:ext>
            </a:extLst>
          </p:cNvPr>
          <p:cNvSpPr>
            <a:spLocks noGrp="1"/>
          </p:cNvSpPr>
          <p:nvPr>
            <p:ph type="subTitle" idx="1"/>
          </p:nvPr>
        </p:nvSpPr>
        <p:spPr/>
        <p:txBody>
          <a:bodyPr/>
          <a:lstStyle/>
          <a:p>
            <a:r>
              <a:rPr lang="en-US" dirty="0"/>
              <a:t>Ariadna Forray, MD</a:t>
            </a:r>
          </a:p>
        </p:txBody>
      </p:sp>
      <p:sp>
        <p:nvSpPr>
          <p:cNvPr id="4" name="Slide Number Placeholder 3">
            <a:extLst>
              <a:ext uri="{FF2B5EF4-FFF2-40B4-BE49-F238E27FC236}">
                <a16:creationId xmlns:a16="http://schemas.microsoft.com/office/drawing/2014/main" id="{D41D466A-573A-42DF-10EC-0FF74C5769BC}"/>
              </a:ext>
            </a:extLst>
          </p:cNvPr>
          <p:cNvSpPr>
            <a:spLocks noGrp="1"/>
          </p:cNvSpPr>
          <p:nvPr>
            <p:ph type="sldNum" sz="quarter" idx="4294967295"/>
          </p:nvPr>
        </p:nvSpPr>
        <p:spPr>
          <a:xfrm>
            <a:off x="9799320" y="274320"/>
            <a:ext cx="610077" cy="365760"/>
          </a:xfrm>
          <a:prstGeom prst="rect">
            <a:avLst/>
          </a:prstGeom>
        </p:spPr>
        <p:txBody>
          <a:bodyPr/>
          <a:lstStyle/>
          <a:p>
            <a:pPr defTabSz="822960" fontAlgn="base">
              <a:spcBef>
                <a:spcPct val="0"/>
              </a:spcBef>
              <a:spcAft>
                <a:spcPct val="0"/>
              </a:spcAft>
            </a:pPr>
            <a:fld id="{2A31B5F0-1ECC-624C-80D4-F96D9514F5DD}" type="slidenum">
              <a:rPr lang="en-US" sz="2880">
                <a:solidFill>
                  <a:srgbClr val="FFFFFF"/>
                </a:solidFill>
                <a:latin typeface="Gill Sans" charset="0"/>
                <a:ea typeface="ヒラギノ角ゴ ProN W3" charset="0"/>
                <a:sym typeface="Gill Sans" charset="0"/>
              </a:rPr>
              <a:pPr defTabSz="822960" fontAlgn="base">
                <a:spcBef>
                  <a:spcPct val="0"/>
                </a:spcBef>
                <a:spcAft>
                  <a:spcPct val="0"/>
                </a:spcAft>
              </a:pPr>
              <a:t>1</a:t>
            </a:fld>
            <a:endParaRPr lang="en-US" sz="2880">
              <a:solidFill>
                <a:srgbClr val="FFFFFF"/>
              </a:solidFill>
              <a:latin typeface="Gill Sans" charset="0"/>
              <a:ea typeface="ヒラギノ角ゴ ProN W3" charset="0"/>
              <a:sym typeface="Gill Sans" charset="0"/>
            </a:endParaRPr>
          </a:p>
        </p:txBody>
      </p:sp>
      <p:pic>
        <p:nvPicPr>
          <p:cNvPr id="5" name="Picture 17">
            <a:extLst>
              <a:ext uri="{FF2B5EF4-FFF2-40B4-BE49-F238E27FC236}">
                <a16:creationId xmlns:a16="http://schemas.microsoft.com/office/drawing/2014/main" id="{29262B7D-30DF-EEF2-7476-523D69776649}"/>
              </a:ext>
            </a:extLst>
          </p:cNvPr>
          <p:cNvPicPr>
            <a:picLocks noChangeAspect="1"/>
          </p:cNvPicPr>
          <p:nvPr/>
        </p:nvPicPr>
        <p:blipFill rotWithShape="1">
          <a:blip r:embed="rId2">
            <a:extLst>
              <a:ext uri="{28A0092B-C50C-407E-A947-70E740481C1C}">
                <a14:useLocalDpi xmlns:a14="http://schemas.microsoft.com/office/drawing/2010/main" val="0"/>
              </a:ext>
            </a:extLst>
          </a:blip>
          <a:srcRect b="19739"/>
          <a:stretch/>
        </p:blipFill>
        <p:spPr bwMode="auto">
          <a:xfrm>
            <a:off x="3892286" y="4762500"/>
            <a:ext cx="4407429" cy="174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097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2627" y="274320"/>
            <a:ext cx="7712393" cy="1028700"/>
          </a:xfrm>
        </p:spPr>
        <p:txBody>
          <a:bodyPr/>
          <a:lstStyle/>
          <a:p>
            <a:r>
              <a:rPr lang="en-US" dirty="0">
                <a:solidFill>
                  <a:srgbClr val="66A619"/>
                </a:solidFill>
              </a:rPr>
              <a:t>How do I refer?</a:t>
            </a:r>
          </a:p>
        </p:txBody>
      </p:sp>
      <p:pic>
        <p:nvPicPr>
          <p:cNvPr id="13"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021633" y="6092458"/>
            <a:ext cx="1191043" cy="47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5"/>
          <p:cNvSpPr txBox="1">
            <a:spLocks noChangeArrowheads="1"/>
          </p:cNvSpPr>
          <p:nvPr/>
        </p:nvSpPr>
        <p:spPr bwMode="auto">
          <a:xfrm>
            <a:off x="1911097" y="2268267"/>
            <a:ext cx="5750278" cy="2419124"/>
          </a:xfrm>
          <a:prstGeom prst="rect">
            <a:avLst/>
          </a:prstGeom>
          <a:noFill/>
          <a:ln w="9525">
            <a:noFill/>
            <a:miter lim="800000"/>
            <a:headEnd/>
            <a:tailEnd/>
          </a:ln>
        </p:spPr>
        <p:txBody>
          <a:bodyPr wrap="square">
            <a:spAutoFit/>
          </a:bodyPr>
          <a:lstStyle/>
          <a:p>
            <a:pPr defTabSz="822960" fontAlgn="base">
              <a:spcBef>
                <a:spcPct val="0"/>
              </a:spcBef>
              <a:spcAft>
                <a:spcPct val="0"/>
              </a:spcAft>
              <a:defRPr/>
            </a:pPr>
            <a:r>
              <a:rPr lang="en-US" sz="2520" dirty="0">
                <a:solidFill>
                  <a:srgbClr val="003D7E"/>
                </a:solidFill>
                <a:latin typeface="Cambria"/>
                <a:ea typeface="ヒラギノ角ゴ ProN W3" pitchFamily="-65" charset="-128"/>
                <a:cs typeface="Cambria"/>
                <a:sym typeface="Gill Sans" pitchFamily="3" charset="0"/>
              </a:rPr>
              <a:t>Call ACCESS Mental Health for Moms!</a:t>
            </a:r>
          </a:p>
          <a:p>
            <a:pPr defTabSz="822960" fontAlgn="base">
              <a:spcBef>
                <a:spcPct val="0"/>
              </a:spcBef>
              <a:spcAft>
                <a:spcPct val="0"/>
              </a:spcAft>
              <a:defRPr/>
            </a:pPr>
            <a:r>
              <a:rPr lang="en-US" sz="2520" dirty="0">
                <a:solidFill>
                  <a:srgbClr val="003D7E"/>
                </a:solidFill>
                <a:latin typeface="Cambria"/>
                <a:ea typeface="ヒラギノ角ゴ ProN W3" pitchFamily="-65" charset="-128"/>
                <a:cs typeface="Cambria"/>
                <a:sym typeface="Gill Sans" pitchFamily="3" charset="0"/>
              </a:rPr>
              <a:t> </a:t>
            </a:r>
          </a:p>
          <a:p>
            <a:pPr defTabSz="822960" fontAlgn="base">
              <a:spcBef>
                <a:spcPct val="0"/>
              </a:spcBef>
              <a:spcAft>
                <a:spcPct val="0"/>
              </a:spcAft>
              <a:defRPr/>
            </a:pPr>
            <a:r>
              <a:rPr lang="en-US" sz="2520" dirty="0">
                <a:solidFill>
                  <a:srgbClr val="003D7E"/>
                </a:solidFill>
                <a:latin typeface="Cambria"/>
                <a:ea typeface="ヒラギノ角ゴ ProN W3" pitchFamily="-65" charset="-128"/>
                <a:cs typeface="Cambria"/>
                <a:sym typeface="Gill Sans" pitchFamily="3" charset="0"/>
              </a:rPr>
              <a:t>Monday – Friday from 9am – 5pm</a:t>
            </a:r>
          </a:p>
          <a:p>
            <a:pPr defTabSz="822960" fontAlgn="base">
              <a:spcBef>
                <a:spcPct val="0"/>
              </a:spcBef>
              <a:spcAft>
                <a:spcPct val="0"/>
              </a:spcAft>
              <a:defRPr/>
            </a:pPr>
            <a:r>
              <a:rPr lang="en-US" sz="2520" dirty="0">
                <a:solidFill>
                  <a:srgbClr val="003D7E"/>
                </a:solidFill>
                <a:latin typeface="Cambria"/>
                <a:ea typeface="ヒラギノ角ゴ ProN W3" pitchFamily="-65" charset="-128"/>
                <a:cs typeface="Cambria"/>
                <a:sym typeface="Gill Sans" pitchFamily="3" charset="0"/>
              </a:rPr>
              <a:t>Toll-free 833-978-MOMS (6667)</a:t>
            </a:r>
          </a:p>
          <a:p>
            <a:pPr defTabSz="822960" fontAlgn="base">
              <a:spcBef>
                <a:spcPct val="0"/>
              </a:spcBef>
              <a:spcAft>
                <a:spcPct val="0"/>
              </a:spcAft>
              <a:defRPr/>
            </a:pPr>
            <a:endParaRPr lang="en-US" sz="2520" dirty="0">
              <a:solidFill>
                <a:srgbClr val="003D7E"/>
              </a:solidFill>
              <a:latin typeface="Cambria"/>
              <a:ea typeface="ヒラギノ角ゴ ProN W3" pitchFamily="-65" charset="-128"/>
              <a:cs typeface="Cambria"/>
              <a:sym typeface="Gill Sans" pitchFamily="3" charset="0"/>
            </a:endParaRPr>
          </a:p>
          <a:p>
            <a:pPr defTabSz="822960" fontAlgn="base">
              <a:spcBef>
                <a:spcPct val="0"/>
              </a:spcBef>
              <a:spcAft>
                <a:spcPct val="0"/>
              </a:spcAft>
              <a:defRPr/>
            </a:pPr>
            <a:endParaRPr lang="en-US" sz="2520" dirty="0">
              <a:solidFill>
                <a:srgbClr val="003D7E"/>
              </a:solidFill>
              <a:latin typeface="Cambria"/>
              <a:ea typeface="ヒラギノ角ゴ ProN W3" pitchFamily="-65" charset="-128"/>
              <a:cs typeface="Cambria"/>
              <a:sym typeface="Gill Sans" pitchFamily="3" charset="0"/>
            </a:endParaRPr>
          </a:p>
        </p:txBody>
      </p:sp>
    </p:spTree>
    <p:extLst>
      <p:ext uri="{BB962C8B-B14F-4D97-AF65-F5344CB8AC3E}">
        <p14:creationId xmlns:p14="http://schemas.microsoft.com/office/powerpoint/2010/main" val="2611278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2627" y="274320"/>
            <a:ext cx="7712393" cy="1028700"/>
          </a:xfrm>
        </p:spPr>
        <p:txBody>
          <a:bodyPr/>
          <a:lstStyle/>
          <a:p>
            <a:r>
              <a:rPr lang="en-US" dirty="0">
                <a:solidFill>
                  <a:srgbClr val="66A619"/>
                </a:solidFill>
              </a:rPr>
              <a:t>Background</a:t>
            </a:r>
          </a:p>
        </p:txBody>
      </p:sp>
      <p:pic>
        <p:nvPicPr>
          <p:cNvPr id="13"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021633" y="6092458"/>
            <a:ext cx="1191043" cy="47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3">
            <a:extLst>
              <a:ext uri="{FF2B5EF4-FFF2-40B4-BE49-F238E27FC236}">
                <a16:creationId xmlns:a16="http://schemas.microsoft.com/office/drawing/2014/main" id="{6B8E285B-7A4B-28C8-5291-7A7C4C1E7912}"/>
              </a:ext>
            </a:extLst>
          </p:cNvPr>
          <p:cNvSpPr txBox="1">
            <a:spLocks/>
          </p:cNvSpPr>
          <p:nvPr/>
        </p:nvSpPr>
        <p:spPr>
          <a:xfrm>
            <a:off x="4849074" y="2395543"/>
            <a:ext cx="4961392" cy="3218250"/>
          </a:xfrm>
          <a:prstGeom prst="rect">
            <a:avLst/>
          </a:prstGeom>
        </p:spPr>
        <p:txBody>
          <a:bodyPr>
            <a:normAutofit fontScale="92500" lnSpcReduction="10000"/>
          </a:bodyPr>
          <a:lstStyle>
            <a:lvl1pPr marL="403225" indent="-403225" algn="l" defTabSz="1014413" rtl="0" eaLnBrk="1" fontAlgn="base" hangingPunct="1">
              <a:lnSpc>
                <a:spcPct val="120000"/>
              </a:lnSpc>
              <a:spcBef>
                <a:spcPct val="0"/>
              </a:spcBef>
              <a:spcAft>
                <a:spcPts val="1200"/>
              </a:spcAft>
              <a:buClr>
                <a:srgbClr val="18357C"/>
              </a:buClr>
              <a:buSzPct val="130000"/>
              <a:buFont typeface="Wingdings" charset="0"/>
              <a:buChar char="§"/>
              <a:defRPr sz="2800" kern="1200">
                <a:solidFill>
                  <a:schemeClr val="tx1"/>
                </a:solidFill>
                <a:latin typeface="Arial"/>
                <a:ea typeface="MS PGothic" pitchFamily="34" charset="-128"/>
                <a:cs typeface="Arial"/>
              </a:defRPr>
            </a:lvl1pPr>
            <a:lvl2pPr marL="858838" indent="-403225" algn="l" defTabSz="1028700" rtl="0" eaLnBrk="1" fontAlgn="base" hangingPunct="1">
              <a:lnSpc>
                <a:spcPct val="130000"/>
              </a:lnSpc>
              <a:spcBef>
                <a:spcPct val="0"/>
              </a:spcBef>
              <a:spcAft>
                <a:spcPct val="0"/>
              </a:spcAft>
              <a:buClr>
                <a:srgbClr val="18357C"/>
              </a:buClr>
              <a:buSzPct val="130000"/>
              <a:buFont typeface="Lucida Grande"/>
              <a:buChar char="–"/>
              <a:defRPr sz="2800" kern="1200">
                <a:solidFill>
                  <a:schemeClr val="tx1"/>
                </a:solidFill>
                <a:latin typeface="Arial"/>
                <a:ea typeface="MS PGothic" pitchFamily="34" charset="-128"/>
                <a:cs typeface="+mn-cs"/>
              </a:defRPr>
            </a:lvl2pPr>
            <a:lvl3pPr marL="1712913" indent="-403225" algn="l" defTabSz="1014413" rtl="0" eaLnBrk="1" fontAlgn="base" hangingPunct="1">
              <a:lnSpc>
                <a:spcPct val="120000"/>
              </a:lnSpc>
              <a:spcBef>
                <a:spcPct val="0"/>
              </a:spcBef>
              <a:spcAft>
                <a:spcPts val="1200"/>
              </a:spcAft>
              <a:buClr>
                <a:srgbClr val="18357C"/>
              </a:buClr>
              <a:buSzPct val="130000"/>
              <a:buFont typeface="Wingdings" charset="0"/>
              <a:buChar char="§"/>
              <a:defRPr sz="2800" kern="1200">
                <a:solidFill>
                  <a:schemeClr val="tx1"/>
                </a:solidFill>
                <a:latin typeface="Arial"/>
                <a:ea typeface="Arial" pitchFamily="-65" charset="0"/>
                <a:cs typeface="Arial"/>
              </a:defRPr>
            </a:lvl3pPr>
            <a:lvl4pPr marL="806450" indent="-403225" algn="l" defTabSz="1014413" rtl="0" eaLnBrk="1" fontAlgn="base" hangingPunct="1">
              <a:lnSpc>
                <a:spcPct val="120000"/>
              </a:lnSpc>
              <a:spcBef>
                <a:spcPct val="0"/>
              </a:spcBef>
              <a:spcAft>
                <a:spcPts val="1200"/>
              </a:spcAft>
              <a:buClr>
                <a:srgbClr val="18357C"/>
              </a:buClr>
              <a:buSzPct val="130000"/>
              <a:buFont typeface="Wingdings" charset="0"/>
              <a:buChar char="§"/>
              <a:defRPr sz="2800" kern="1200">
                <a:solidFill>
                  <a:schemeClr val="tx1"/>
                </a:solidFill>
                <a:latin typeface="Arial"/>
                <a:ea typeface="Arial" pitchFamily="-65" charset="0"/>
                <a:cs typeface="Arial"/>
              </a:defRPr>
            </a:lvl4pPr>
            <a:lvl5pPr marL="1249363" indent="-403225" algn="l" defTabSz="1014413" rtl="0" eaLnBrk="1" fontAlgn="base" hangingPunct="1">
              <a:lnSpc>
                <a:spcPct val="120000"/>
              </a:lnSpc>
              <a:spcBef>
                <a:spcPct val="0"/>
              </a:spcBef>
              <a:spcAft>
                <a:spcPts val="1200"/>
              </a:spcAft>
              <a:buClr>
                <a:srgbClr val="18357C"/>
              </a:buClr>
              <a:buSzPct val="130000"/>
              <a:buFont typeface="Wingdings" charset="0"/>
              <a:buChar char="§"/>
              <a:tabLst>
                <a:tab pos="1309688" algn="l"/>
              </a:tabLst>
              <a:defRPr sz="2800" kern="1200">
                <a:solidFill>
                  <a:schemeClr val="tx1"/>
                </a:solidFill>
                <a:latin typeface="Arial"/>
                <a:ea typeface="Arial" pitchFamily="-65" charset="0"/>
                <a:cs typeface="Arial"/>
              </a:defRPr>
            </a:lvl5pPr>
            <a:lvl6pPr marL="2005013" indent="-252413" algn="l" defTabSz="1015990" rtl="0" eaLnBrk="1" latinLnBrk="0" hangingPunct="1">
              <a:lnSpc>
                <a:spcPct val="120000"/>
              </a:lnSpc>
              <a:spcBef>
                <a:spcPts val="0"/>
              </a:spcBef>
              <a:spcAft>
                <a:spcPts val="1200"/>
              </a:spcAft>
              <a:buClr>
                <a:schemeClr val="accent4">
                  <a:lumMod val="75000"/>
                </a:schemeClr>
              </a:buClr>
              <a:buSzPct val="120000"/>
              <a:buFont typeface="Wingdings" charset="2"/>
              <a:buChar char="§"/>
              <a:defRPr sz="2800" kern="1200">
                <a:solidFill>
                  <a:schemeClr val="tx1"/>
                </a:solidFill>
                <a:latin typeface="Arial"/>
                <a:ea typeface="+mn-ea"/>
                <a:cs typeface="Arial"/>
              </a:defRPr>
            </a:lvl6pPr>
            <a:lvl7pPr marL="3301967" indent="-253997" algn="l" defTabSz="10159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9962" indent="-253997" algn="l" defTabSz="10159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7957" indent="-253997" algn="l" defTabSz="1015990"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362903" indent="-362903" defTabSz="912972">
              <a:spcAft>
                <a:spcPts val="1080"/>
              </a:spcAft>
            </a:pPr>
            <a:r>
              <a:rPr lang="en-US" sz="2520" dirty="0">
                <a:solidFill>
                  <a:srgbClr val="2046A5"/>
                </a:solidFill>
                <a:latin typeface="Calibri" panose="020F0502020204030204" pitchFamily="34" charset="0"/>
                <a:cs typeface="Calibri" panose="020F0502020204030204" pitchFamily="34" charset="0"/>
                <a:sym typeface="Gill Sans" charset="0"/>
              </a:rPr>
              <a:t>Screening for substance use “is a part of complete obstetric care and should be done in partnership with the pregnant woman…”</a:t>
            </a:r>
          </a:p>
          <a:p>
            <a:pPr marL="0" indent="0" defTabSz="912972">
              <a:spcAft>
                <a:spcPts val="1080"/>
              </a:spcAft>
              <a:buNone/>
            </a:pPr>
            <a:endParaRPr lang="en-US" sz="2520" dirty="0">
              <a:solidFill>
                <a:srgbClr val="2046A5"/>
              </a:solidFill>
              <a:latin typeface="Calibri" panose="020F0502020204030204" pitchFamily="34" charset="0"/>
              <a:cs typeface="Calibri" panose="020F0502020204030204" pitchFamily="34" charset="0"/>
              <a:sym typeface="Gill Sans" charset="0"/>
            </a:endParaRPr>
          </a:p>
          <a:p>
            <a:pPr marL="362903" indent="-362903" defTabSz="912972">
              <a:spcAft>
                <a:spcPts val="1080"/>
              </a:spcAft>
            </a:pPr>
            <a:r>
              <a:rPr lang="en-US" sz="2430" dirty="0">
                <a:solidFill>
                  <a:srgbClr val="2046A5"/>
                </a:solidFill>
                <a:latin typeface="Calibri" panose="020F0502020204030204" pitchFamily="34" charset="0"/>
                <a:cs typeface="Calibri" panose="020F0502020204030204" pitchFamily="34" charset="0"/>
                <a:sym typeface="Gill Sans" charset="0"/>
              </a:rPr>
              <a:t>“Routine screening should rely on validated screening tools</a:t>
            </a:r>
            <a:r>
              <a:rPr lang="en-US" sz="2520" dirty="0">
                <a:solidFill>
                  <a:srgbClr val="2046A5"/>
                </a:solidFill>
                <a:latin typeface="Calibri" panose="020F0502020204030204" pitchFamily="34" charset="0"/>
                <a:cs typeface="Calibri" panose="020F0502020204030204" pitchFamily="34" charset="0"/>
                <a:sym typeface="Gill Sans" charset="0"/>
              </a:rPr>
              <a:t>…”</a:t>
            </a:r>
          </a:p>
          <a:p>
            <a:pPr marL="362903" indent="-362903" defTabSz="912972">
              <a:spcAft>
                <a:spcPts val="1080"/>
              </a:spcAft>
            </a:pPr>
            <a:endParaRPr lang="en-US" sz="2520" dirty="0">
              <a:solidFill>
                <a:prstClr val="black"/>
              </a:solidFill>
              <a:sym typeface="Gill Sans" charset="0"/>
            </a:endParaRPr>
          </a:p>
        </p:txBody>
      </p:sp>
      <p:pic>
        <p:nvPicPr>
          <p:cNvPr id="5" name="Picture 4" descr="A picture containing text, screenshot, font, document&#10;&#10;Description automatically generated">
            <a:extLst>
              <a:ext uri="{FF2B5EF4-FFF2-40B4-BE49-F238E27FC236}">
                <a16:creationId xmlns:a16="http://schemas.microsoft.com/office/drawing/2014/main" id="{418FEE57-C228-8998-8619-B6C736CD85DA}"/>
              </a:ext>
            </a:extLst>
          </p:cNvPr>
          <p:cNvPicPr>
            <a:picLocks noChangeAspect="1"/>
          </p:cNvPicPr>
          <p:nvPr/>
        </p:nvPicPr>
        <p:blipFill>
          <a:blip r:embed="rId4"/>
          <a:stretch>
            <a:fillRect/>
          </a:stretch>
        </p:blipFill>
        <p:spPr>
          <a:xfrm>
            <a:off x="1839711" y="2184316"/>
            <a:ext cx="2784377" cy="3360896"/>
          </a:xfrm>
          <a:prstGeom prst="rect">
            <a:avLst/>
          </a:prstGeom>
        </p:spPr>
      </p:pic>
      <p:sp>
        <p:nvSpPr>
          <p:cNvPr id="7" name="TextBox 6">
            <a:extLst>
              <a:ext uri="{FF2B5EF4-FFF2-40B4-BE49-F238E27FC236}">
                <a16:creationId xmlns:a16="http://schemas.microsoft.com/office/drawing/2014/main" id="{D2DD4A11-6A49-117F-10EB-82841EAAE581}"/>
              </a:ext>
            </a:extLst>
          </p:cNvPr>
          <p:cNvSpPr txBox="1"/>
          <p:nvPr/>
        </p:nvSpPr>
        <p:spPr>
          <a:xfrm>
            <a:off x="1979325" y="5955609"/>
            <a:ext cx="6570138" cy="480131"/>
          </a:xfrm>
          <a:prstGeom prst="rect">
            <a:avLst/>
          </a:prstGeom>
          <a:noFill/>
        </p:spPr>
        <p:txBody>
          <a:bodyPr wrap="square">
            <a:spAutoFit/>
          </a:bodyPr>
          <a:lstStyle/>
          <a:p>
            <a:pPr defTabSz="822960" fontAlgn="base">
              <a:spcBef>
                <a:spcPct val="0"/>
              </a:spcBef>
              <a:spcAft>
                <a:spcPct val="0"/>
              </a:spcAft>
            </a:pPr>
            <a:r>
              <a:rPr lang="en-US" sz="1260" dirty="0">
                <a:solidFill>
                  <a:srgbClr val="2046A5"/>
                </a:solidFill>
                <a:latin typeface="Calibri" panose="020F0502020204030204" pitchFamily="34" charset="0"/>
                <a:ea typeface="ヒラギノ角ゴ ProN W3" charset="0"/>
                <a:cs typeface="Calibri" panose="020F0502020204030204" pitchFamily="34" charset="0"/>
                <a:sym typeface="Gill Sans" charset="0"/>
              </a:rPr>
              <a:t>https://</a:t>
            </a:r>
            <a:r>
              <a:rPr lang="en-US" sz="1260" dirty="0" err="1">
                <a:solidFill>
                  <a:srgbClr val="2046A5"/>
                </a:solidFill>
                <a:latin typeface="Calibri" panose="020F0502020204030204" pitchFamily="34" charset="0"/>
                <a:ea typeface="ヒラギノ角ゴ ProN W3" charset="0"/>
                <a:cs typeface="Calibri" panose="020F0502020204030204" pitchFamily="34" charset="0"/>
                <a:sym typeface="Gill Sans" charset="0"/>
              </a:rPr>
              <a:t>www.acog.org</a:t>
            </a:r>
            <a:r>
              <a:rPr lang="en-US" sz="1260" dirty="0">
                <a:solidFill>
                  <a:srgbClr val="2046A5"/>
                </a:solidFill>
                <a:latin typeface="Calibri" panose="020F0502020204030204" pitchFamily="34" charset="0"/>
                <a:ea typeface="ヒラギノ角ゴ ProN W3" charset="0"/>
                <a:cs typeface="Calibri" panose="020F0502020204030204" pitchFamily="34" charset="0"/>
                <a:sym typeface="Gill Sans" charset="0"/>
              </a:rPr>
              <a:t>/clinical/clinical-guidance/committee-opinion/articles/2017/08/opioid-use-and-opioid-use-disorder-in-pregnancy</a:t>
            </a:r>
          </a:p>
        </p:txBody>
      </p:sp>
    </p:spTree>
    <p:extLst>
      <p:ext uri="{BB962C8B-B14F-4D97-AF65-F5344CB8AC3E}">
        <p14:creationId xmlns:p14="http://schemas.microsoft.com/office/powerpoint/2010/main" val="549232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798" y="271774"/>
            <a:ext cx="8161020" cy="1028700"/>
          </a:xfrm>
        </p:spPr>
        <p:txBody>
          <a:bodyPr/>
          <a:lstStyle/>
          <a:p>
            <a:r>
              <a:rPr lang="en-US" dirty="0"/>
              <a:t>Universal Screening</a:t>
            </a:r>
          </a:p>
        </p:txBody>
      </p:sp>
      <p:sp>
        <p:nvSpPr>
          <p:cNvPr id="16" name="Content Placeholder 15">
            <a:extLst>
              <a:ext uri="{FF2B5EF4-FFF2-40B4-BE49-F238E27FC236}">
                <a16:creationId xmlns:a16="http://schemas.microsoft.com/office/drawing/2014/main" id="{74520284-5819-4522-A512-2211BE3DBFA0}"/>
              </a:ext>
            </a:extLst>
          </p:cNvPr>
          <p:cNvSpPr>
            <a:spLocks noGrp="1"/>
          </p:cNvSpPr>
          <p:nvPr>
            <p:ph idx="1"/>
          </p:nvPr>
        </p:nvSpPr>
        <p:spPr>
          <a:xfrm>
            <a:off x="1864284" y="1830388"/>
            <a:ext cx="8394853" cy="4525963"/>
          </a:xfrm>
        </p:spPr>
        <p:txBody>
          <a:bodyPr>
            <a:noAutofit/>
          </a:bodyPr>
          <a:lstStyle/>
          <a:p>
            <a:pPr marL="0" indent="0">
              <a:spcAft>
                <a:spcPts val="540"/>
              </a:spcAft>
              <a:buNone/>
            </a:pPr>
            <a:r>
              <a:rPr lang="en-US" sz="2400" dirty="0">
                <a:solidFill>
                  <a:schemeClr val="accent4"/>
                </a:solidFill>
                <a:latin typeface="Calibri" panose="020F0502020204030204" pitchFamily="34" charset="0"/>
                <a:cs typeface="Calibri" panose="020F0502020204030204" pitchFamily="34" charset="0"/>
              </a:rPr>
              <a:t>Substance use disorders occur in every socioeconomic class, and racial and ethnic group</a:t>
            </a:r>
          </a:p>
          <a:p>
            <a:pPr marL="0" indent="0">
              <a:spcAft>
                <a:spcPts val="540"/>
              </a:spcAft>
              <a:buNone/>
            </a:pPr>
            <a:endParaRPr lang="en-US" sz="2000" dirty="0">
              <a:solidFill>
                <a:schemeClr val="accent4"/>
              </a:solidFill>
              <a:latin typeface="Calibri" panose="020F0502020204030204" pitchFamily="34" charset="0"/>
              <a:cs typeface="Calibri" panose="020F0502020204030204" pitchFamily="34" charset="0"/>
            </a:endParaRPr>
          </a:p>
          <a:p>
            <a:pPr marL="0" indent="0">
              <a:buNone/>
            </a:pPr>
            <a:r>
              <a:rPr lang="en-US" sz="2400" dirty="0">
                <a:solidFill>
                  <a:schemeClr val="accent4"/>
                </a:solidFill>
                <a:latin typeface="Calibri" panose="020F0502020204030204" pitchFamily="34" charset="0"/>
                <a:cs typeface="Calibri" panose="020F0502020204030204" pitchFamily="34" charset="0"/>
              </a:rPr>
              <a:t>Recommended by: </a:t>
            </a:r>
          </a:p>
          <a:p>
            <a:pPr marL="457196" lvl="1" indent="0">
              <a:buNone/>
            </a:pPr>
            <a:r>
              <a:rPr lang="en-US" dirty="0">
                <a:solidFill>
                  <a:schemeClr val="accent4"/>
                </a:solidFill>
                <a:latin typeface="Calibri" panose="020F0502020204030204" pitchFamily="34" charset="0"/>
                <a:cs typeface="Calibri" panose="020F0502020204030204" pitchFamily="34" charset="0"/>
              </a:rPr>
              <a:t>- ACOG      - ASAM</a:t>
            </a:r>
          </a:p>
          <a:p>
            <a:pPr marL="457196" lvl="1" indent="0">
              <a:buNone/>
            </a:pPr>
            <a:r>
              <a:rPr lang="en-US" dirty="0">
                <a:solidFill>
                  <a:schemeClr val="accent4"/>
                </a:solidFill>
                <a:latin typeface="Calibri" panose="020F0502020204030204" pitchFamily="34" charset="0"/>
                <a:cs typeface="Calibri" panose="020F0502020204030204" pitchFamily="34" charset="0"/>
              </a:rPr>
              <a:t>- AAP         - CDC</a:t>
            </a:r>
          </a:p>
          <a:p>
            <a:pPr lvl="1"/>
            <a:endParaRPr lang="en-US" sz="2000" dirty="0">
              <a:solidFill>
                <a:schemeClr val="accent4"/>
              </a:solidFill>
              <a:latin typeface="Calibri" panose="020F0502020204030204" pitchFamily="34" charset="0"/>
              <a:cs typeface="Calibri" panose="020F0502020204030204" pitchFamily="34" charset="0"/>
            </a:endParaRPr>
          </a:p>
          <a:p>
            <a:pPr marL="0" indent="0">
              <a:lnSpc>
                <a:spcPct val="100000"/>
              </a:lnSpc>
              <a:spcAft>
                <a:spcPts val="0"/>
              </a:spcAft>
              <a:buNone/>
            </a:pPr>
            <a:r>
              <a:rPr lang="en-US" sz="2400" dirty="0">
                <a:solidFill>
                  <a:schemeClr val="accent4"/>
                </a:solidFill>
                <a:latin typeface="Calibri" panose="020F0502020204030204" pitchFamily="34" charset="0"/>
                <a:cs typeface="Calibri" panose="020F0502020204030204" pitchFamily="34" charset="0"/>
              </a:rPr>
              <a:t>Screen at the first prenatal</a:t>
            </a:r>
          </a:p>
          <a:p>
            <a:pPr marL="0" indent="0">
              <a:lnSpc>
                <a:spcPct val="100000"/>
              </a:lnSpc>
              <a:spcAft>
                <a:spcPts val="0"/>
              </a:spcAft>
              <a:buNone/>
            </a:pPr>
            <a:r>
              <a:rPr lang="en-US" sz="2400" dirty="0">
                <a:solidFill>
                  <a:schemeClr val="accent4"/>
                </a:solidFill>
                <a:latin typeface="Calibri" panose="020F0502020204030204" pitchFamily="34" charset="0"/>
                <a:cs typeface="Calibri" panose="020F0502020204030204" pitchFamily="34" charset="0"/>
              </a:rPr>
              <a:t> visit (at least)</a:t>
            </a:r>
            <a:endParaRPr lang="en-US" sz="2000" dirty="0">
              <a:solidFill>
                <a:schemeClr val="accent4"/>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EDCA529F-AD41-4BB6-A62A-908AAF8E649B}"/>
              </a:ext>
            </a:extLst>
          </p:cNvPr>
          <p:cNvSpPr txBox="1"/>
          <p:nvPr/>
        </p:nvSpPr>
        <p:spPr>
          <a:xfrm>
            <a:off x="5410249" y="6099319"/>
            <a:ext cx="3022473" cy="523220"/>
          </a:xfrm>
          <a:prstGeom prst="rect">
            <a:avLst/>
          </a:prstGeom>
          <a:noFill/>
        </p:spPr>
        <p:txBody>
          <a:bodyPr wrap="square" rtlCol="0">
            <a:spAutoFit/>
          </a:bodyPr>
          <a:lstStyle/>
          <a:p>
            <a:pPr defTabSz="822960" fontAlgn="base">
              <a:spcBef>
                <a:spcPct val="0"/>
              </a:spcBef>
              <a:spcAft>
                <a:spcPct val="0"/>
              </a:spcAft>
            </a:pPr>
            <a:r>
              <a:rPr lang="en-US" sz="1400" dirty="0">
                <a:solidFill>
                  <a:srgbClr val="2046A5"/>
                </a:solidFill>
                <a:latin typeface="Gill Sans" charset="0"/>
                <a:ea typeface="ヒラギノ角ゴ ProN W3" charset="0"/>
                <a:sym typeface="Gill Sans" charset="0"/>
              </a:rPr>
              <a:t>Wright T et al., AJOG 2016</a:t>
            </a:r>
          </a:p>
          <a:p>
            <a:pPr defTabSz="822960" fontAlgn="base">
              <a:spcBef>
                <a:spcPct val="0"/>
              </a:spcBef>
              <a:spcAft>
                <a:spcPct val="0"/>
              </a:spcAft>
            </a:pPr>
            <a:r>
              <a:rPr lang="en-US" sz="1400" dirty="0">
                <a:solidFill>
                  <a:srgbClr val="2046A5"/>
                </a:solidFill>
                <a:latin typeface="Gill Sans" charset="0"/>
                <a:ea typeface="ヒラギノ角ゴ ProN W3" charset="0"/>
                <a:sym typeface="Gill Sans" charset="0"/>
              </a:rPr>
              <a:t>ACOG CO Number 711,  August 2017 </a:t>
            </a:r>
          </a:p>
        </p:txBody>
      </p:sp>
      <p:pic>
        <p:nvPicPr>
          <p:cNvPr id="3" name="Picture 2">
            <a:extLst>
              <a:ext uri="{FF2B5EF4-FFF2-40B4-BE49-F238E27FC236}">
                <a16:creationId xmlns:a16="http://schemas.microsoft.com/office/drawing/2014/main" id="{EDC08B5F-6E83-7647-AF8B-C67DBB31893A}"/>
              </a:ext>
            </a:extLst>
          </p:cNvPr>
          <p:cNvPicPr>
            <a:picLocks noChangeAspect="1"/>
          </p:cNvPicPr>
          <p:nvPr/>
        </p:nvPicPr>
        <p:blipFill>
          <a:blip r:embed="rId3"/>
          <a:stretch>
            <a:fillRect/>
          </a:stretch>
        </p:blipFill>
        <p:spPr>
          <a:xfrm>
            <a:off x="6096000" y="2483307"/>
            <a:ext cx="4114800" cy="3086099"/>
          </a:xfrm>
          <a:prstGeom prst="rect">
            <a:avLst/>
          </a:prstGeom>
        </p:spPr>
      </p:pic>
    </p:spTree>
    <p:extLst>
      <p:ext uri="{BB962C8B-B14F-4D97-AF65-F5344CB8AC3E}">
        <p14:creationId xmlns:p14="http://schemas.microsoft.com/office/powerpoint/2010/main" val="367606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631" y="278611"/>
            <a:ext cx="7334574" cy="1028700"/>
          </a:xfrm>
        </p:spPr>
        <p:txBody>
          <a:bodyPr>
            <a:noAutofit/>
          </a:bodyPr>
          <a:lstStyle/>
          <a:p>
            <a:r>
              <a:rPr lang="en-US" sz="3240" dirty="0"/>
              <a:t>Why </a:t>
            </a:r>
            <a:r>
              <a:rPr lang="en-US" sz="3240" u="sng" dirty="0"/>
              <a:t>not</a:t>
            </a:r>
            <a:r>
              <a:rPr lang="en-US" sz="3240" dirty="0"/>
              <a:t> universal TESTING?</a:t>
            </a:r>
          </a:p>
        </p:txBody>
      </p:sp>
      <p:sp>
        <p:nvSpPr>
          <p:cNvPr id="3" name="Content Placeholder 2"/>
          <p:cNvSpPr>
            <a:spLocks noGrp="1"/>
          </p:cNvSpPr>
          <p:nvPr>
            <p:ph type="body" sz="quarter" idx="13"/>
          </p:nvPr>
        </p:nvSpPr>
        <p:spPr/>
        <p:txBody>
          <a:bodyPr>
            <a:normAutofit/>
          </a:bodyPr>
          <a:lstStyle/>
          <a:p>
            <a:pPr marL="0" indent="0">
              <a:buNone/>
            </a:pPr>
            <a:r>
              <a:rPr lang="en-US" sz="2800" dirty="0">
                <a:solidFill>
                  <a:schemeClr val="accent4"/>
                </a:solidFill>
                <a:latin typeface="Calibri" panose="020F0502020204030204" pitchFamily="34" charset="0"/>
                <a:cs typeface="Calibri" panose="020F0502020204030204" pitchFamily="34" charset="0"/>
              </a:rPr>
              <a:t>False positives are a common</a:t>
            </a:r>
            <a:endParaRPr lang="en-US" sz="2800" b="1" dirty="0">
              <a:solidFill>
                <a:schemeClr val="accent4"/>
              </a:solidFill>
              <a:latin typeface="Calibri" panose="020F0502020204030204" pitchFamily="34" charset="0"/>
              <a:cs typeface="Calibri" panose="020F0502020204030204" pitchFamily="34" charset="0"/>
            </a:endParaRPr>
          </a:p>
          <a:p>
            <a:pPr marL="742943" indent="-338135">
              <a:buSzPct val="85000"/>
            </a:pPr>
            <a:r>
              <a:rPr lang="en-US" sz="2400" dirty="0">
                <a:solidFill>
                  <a:schemeClr val="accent4"/>
                </a:solidFill>
                <a:latin typeface="Calibri" panose="020F0502020204030204" pitchFamily="34" charset="0"/>
                <a:cs typeface="Calibri" panose="020F0502020204030204" pitchFamily="34" charset="0"/>
              </a:rPr>
              <a:t>Particularly immunoassays</a:t>
            </a:r>
          </a:p>
          <a:p>
            <a:pPr marL="742943" indent="-338135">
              <a:buSzPct val="85000"/>
            </a:pPr>
            <a:r>
              <a:rPr lang="en-US" sz="2400" dirty="0">
                <a:solidFill>
                  <a:schemeClr val="accent4"/>
                </a:solidFill>
                <a:latin typeface="Calibri" panose="020F0502020204030204" pitchFamily="34" charset="0"/>
                <a:cs typeface="Calibri" panose="020F0502020204030204" pitchFamily="34" charset="0"/>
              </a:rPr>
              <a:t>Narrow detection window</a:t>
            </a:r>
          </a:p>
          <a:p>
            <a:pPr marL="404808" indent="0">
              <a:buSzPct val="85000"/>
              <a:buNone/>
            </a:pPr>
            <a:endParaRPr lang="en-US" sz="1080" dirty="0">
              <a:solidFill>
                <a:schemeClr val="accent4"/>
              </a:solidFill>
              <a:latin typeface="Calibri" panose="020F0502020204030204" pitchFamily="34" charset="0"/>
              <a:cs typeface="Calibri" panose="020F0502020204030204" pitchFamily="34" charset="0"/>
            </a:endParaRPr>
          </a:p>
          <a:p>
            <a:pPr marL="0" indent="0">
              <a:buNone/>
            </a:pPr>
            <a:r>
              <a:rPr lang="en-US" dirty="0">
                <a:solidFill>
                  <a:schemeClr val="accent4"/>
                </a:solidFill>
                <a:latin typeface="Calibri" panose="020F0502020204030204" pitchFamily="34" charset="0"/>
                <a:cs typeface="Calibri" panose="020F0502020204030204" pitchFamily="34" charset="0"/>
              </a:rPr>
              <a:t>Legal implications</a:t>
            </a:r>
          </a:p>
          <a:p>
            <a:pPr>
              <a:lnSpc>
                <a:spcPct val="100000"/>
              </a:lnSpc>
              <a:spcAft>
                <a:spcPts val="540"/>
              </a:spcAft>
              <a:buSzPct val="80000"/>
              <a:buFont typeface="Wingdings" pitchFamily="2" charset="2"/>
              <a:buChar char="§"/>
            </a:pPr>
            <a:r>
              <a:rPr lang="en-US" sz="2400" dirty="0">
                <a:solidFill>
                  <a:schemeClr val="accent4"/>
                </a:solidFill>
                <a:latin typeface="Calibri" panose="020F0502020204030204" pitchFamily="34" charset="0"/>
                <a:cs typeface="Calibri" panose="020F0502020204030204" pitchFamily="34" charset="0"/>
              </a:rPr>
              <a:t>25 states + DC consider substance use during pregnancy child abuse</a:t>
            </a:r>
          </a:p>
          <a:p>
            <a:pPr>
              <a:lnSpc>
                <a:spcPct val="100000"/>
              </a:lnSpc>
              <a:spcAft>
                <a:spcPts val="0"/>
              </a:spcAft>
              <a:buSzPct val="80000"/>
              <a:buFont typeface="Wingdings" pitchFamily="2" charset="2"/>
              <a:buChar char="§"/>
            </a:pPr>
            <a:r>
              <a:rPr lang="en-US" sz="2400" dirty="0">
                <a:solidFill>
                  <a:schemeClr val="accent4"/>
                </a:solidFill>
                <a:latin typeface="Calibri" panose="020F0502020204030204" pitchFamily="34" charset="0"/>
                <a:cs typeface="Calibri" panose="020F0502020204030204" pitchFamily="34" charset="0"/>
              </a:rPr>
              <a:t>3 states consider it grounds for civil</a:t>
            </a:r>
          </a:p>
        </p:txBody>
      </p:sp>
      <p:sp>
        <p:nvSpPr>
          <p:cNvPr id="4" name="TextBox 3"/>
          <p:cNvSpPr txBox="1"/>
          <p:nvPr/>
        </p:nvSpPr>
        <p:spPr>
          <a:xfrm>
            <a:off x="1880768" y="5977528"/>
            <a:ext cx="6407238" cy="646331"/>
          </a:xfrm>
          <a:prstGeom prst="rect">
            <a:avLst/>
          </a:prstGeom>
          <a:noFill/>
        </p:spPr>
        <p:txBody>
          <a:bodyPr wrap="square" rtlCol="0">
            <a:spAutoFit/>
          </a:bodyPr>
          <a:lstStyle/>
          <a:p>
            <a:pPr defTabSz="822960" fontAlgn="base">
              <a:spcBef>
                <a:spcPct val="0"/>
              </a:spcBef>
              <a:spcAft>
                <a:spcPct val="0"/>
              </a:spcAft>
            </a:pPr>
            <a:r>
              <a:rPr lang="en-US" sz="1200" dirty="0">
                <a:solidFill>
                  <a:srgbClr val="2046A5"/>
                </a:solidFill>
                <a:latin typeface="Calibri" panose="020F0502020204030204" pitchFamily="34" charset="0"/>
                <a:ea typeface="ヒラギノ角ゴ ProN W3" charset="0"/>
                <a:cs typeface="Calibri" panose="020F0502020204030204" pitchFamily="34" charset="0"/>
                <a:sym typeface="Gill Sans" charset="0"/>
              </a:rPr>
              <a:t>SAMSA, Prevention of substance abuse and mental illness 2014. </a:t>
            </a:r>
            <a:r>
              <a:rPr lang="en-US" sz="1200" dirty="0">
                <a:solidFill>
                  <a:srgbClr val="2046A5"/>
                </a:solidFill>
                <a:latin typeface="Calibri" panose="020F0502020204030204" pitchFamily="34" charset="0"/>
                <a:ea typeface="ヒラギノ角ゴ ProN W3" charset="0"/>
                <a:cs typeface="Calibri" panose="020F0502020204030204" pitchFamily="34" charset="0"/>
                <a:sym typeface="Gill Sans" charset="0"/>
                <a:hlinkClick r:id="rId3">
                  <a:extLst>
                    <a:ext uri="{A12FA001-AC4F-418D-AE19-62706E023703}">
                      <ahyp:hlinkClr xmlns:ahyp="http://schemas.microsoft.com/office/drawing/2018/hyperlinkcolor" val="tx"/>
                    </a:ext>
                  </a:extLst>
                </a:hlinkClick>
              </a:rPr>
              <a:t>https://SAMHSA.gov/prevention</a:t>
            </a:r>
            <a:endParaRPr lang="en-US" sz="1200" dirty="0">
              <a:solidFill>
                <a:srgbClr val="2046A5"/>
              </a:solidFill>
              <a:latin typeface="Calibri" panose="020F0502020204030204" pitchFamily="34" charset="0"/>
              <a:ea typeface="ヒラギノ角ゴ ProN W3" charset="0"/>
              <a:cs typeface="Calibri" panose="020F0502020204030204" pitchFamily="34" charset="0"/>
              <a:sym typeface="Gill Sans" charset="0"/>
            </a:endParaRPr>
          </a:p>
          <a:p>
            <a:pPr defTabSz="822960" fontAlgn="base">
              <a:spcBef>
                <a:spcPct val="0"/>
              </a:spcBef>
              <a:spcAft>
                <a:spcPct val="0"/>
              </a:spcAft>
            </a:pPr>
            <a:r>
              <a:rPr lang="en-US" sz="1200" dirty="0" err="1">
                <a:solidFill>
                  <a:srgbClr val="2046A5"/>
                </a:solidFill>
                <a:latin typeface="Calibri" panose="020F0502020204030204" pitchFamily="34" charset="0"/>
                <a:ea typeface="ヒラギノ角ゴ ProN W3" charset="0"/>
                <a:cs typeface="Calibri" panose="020F0502020204030204" pitchFamily="34" charset="0"/>
                <a:sym typeface="Gill Sans" charset="0"/>
              </a:rPr>
              <a:t>Guttmach</a:t>
            </a:r>
            <a:r>
              <a:rPr lang="en-US" sz="1200" dirty="0">
                <a:solidFill>
                  <a:srgbClr val="2046A5"/>
                </a:solidFill>
                <a:latin typeface="Calibri" panose="020F0502020204030204" pitchFamily="34" charset="0"/>
                <a:ea typeface="ヒラギノ角ゴ ProN W3" charset="0"/>
                <a:cs typeface="Calibri" panose="020F0502020204030204" pitchFamily="34" charset="0"/>
                <a:sym typeface="Gill Sans" charset="0"/>
              </a:rPr>
              <a:t> Institute: </a:t>
            </a:r>
            <a:r>
              <a:rPr lang="en-US" sz="1200" dirty="0">
                <a:solidFill>
                  <a:srgbClr val="2046A5"/>
                </a:solidFill>
                <a:latin typeface="Calibri" panose="020F0502020204030204" pitchFamily="34" charset="0"/>
                <a:ea typeface="ヒラギノ角ゴ ProN W3" charset="0"/>
                <a:cs typeface="Calibri" panose="020F0502020204030204" pitchFamily="34" charset="0"/>
                <a:sym typeface="Gill Sans" charset="0"/>
                <a:hlinkClick r:id="rId4">
                  <a:extLst>
                    <a:ext uri="{A12FA001-AC4F-418D-AE19-62706E023703}">
                      <ahyp:hlinkClr xmlns:ahyp="http://schemas.microsoft.com/office/drawing/2018/hyperlinkcolor" val="tx"/>
                    </a:ext>
                  </a:extLst>
                </a:hlinkClick>
              </a:rPr>
              <a:t>https://www.guttmacher.org/state-policy/explore/substance-use-during-pregnancy#</a:t>
            </a:r>
            <a:endParaRPr lang="en-US" sz="1200" dirty="0">
              <a:solidFill>
                <a:srgbClr val="2046A5"/>
              </a:solidFill>
              <a:latin typeface="Calibri" panose="020F0502020204030204" pitchFamily="34" charset="0"/>
              <a:ea typeface="ヒラギノ角ゴ ProN W3" charset="0"/>
              <a:cs typeface="Calibri" panose="020F0502020204030204" pitchFamily="34" charset="0"/>
              <a:sym typeface="Gill Sans" charset="0"/>
            </a:endParaRPr>
          </a:p>
        </p:txBody>
      </p:sp>
    </p:spTree>
    <p:extLst>
      <p:ext uri="{BB962C8B-B14F-4D97-AF65-F5344CB8AC3E}">
        <p14:creationId xmlns:p14="http://schemas.microsoft.com/office/powerpoint/2010/main" val="1963563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2627" y="274320"/>
            <a:ext cx="7712393" cy="1028700"/>
          </a:xfrm>
        </p:spPr>
        <p:txBody>
          <a:bodyPr/>
          <a:lstStyle/>
          <a:p>
            <a:r>
              <a:rPr lang="en-US" dirty="0">
                <a:solidFill>
                  <a:srgbClr val="66A619"/>
                </a:solidFill>
              </a:rPr>
              <a:t>Screening Tools</a:t>
            </a:r>
          </a:p>
        </p:txBody>
      </p:sp>
      <p:pic>
        <p:nvPicPr>
          <p:cNvPr id="13"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021633" y="6092458"/>
            <a:ext cx="1191043" cy="47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5"/>
          <p:cNvSpPr txBox="1">
            <a:spLocks noChangeArrowheads="1"/>
          </p:cNvSpPr>
          <p:nvPr/>
        </p:nvSpPr>
        <p:spPr bwMode="auto">
          <a:xfrm>
            <a:off x="1911097" y="1930376"/>
            <a:ext cx="8577680" cy="2842317"/>
          </a:xfrm>
          <a:prstGeom prst="rect">
            <a:avLst/>
          </a:prstGeom>
          <a:noFill/>
          <a:ln w="9525">
            <a:noFill/>
            <a:miter lim="800000"/>
            <a:headEnd/>
            <a:tailEnd/>
          </a:ln>
        </p:spPr>
        <p:txBody>
          <a:bodyPr wrap="square">
            <a:spAutoFit/>
          </a:bodyPr>
          <a:lstStyle/>
          <a:p>
            <a:pPr defTabSz="822960" fontAlgn="base">
              <a:spcBef>
                <a:spcPct val="0"/>
              </a:spcBef>
              <a:spcAft>
                <a:spcPct val="0"/>
              </a:spcAft>
              <a:defRPr/>
            </a:pPr>
            <a:endParaRPr lang="en-US" sz="2520" dirty="0">
              <a:solidFill>
                <a:srgbClr val="003D7E"/>
              </a:solidFill>
              <a:latin typeface="Calibri" panose="020F0502020204030204" pitchFamily="34" charset="0"/>
              <a:ea typeface="ヒラギノ角ゴ ProN W3" pitchFamily="-65" charset="-128"/>
              <a:cs typeface="Calibri" panose="020F0502020204030204" pitchFamily="34" charset="0"/>
              <a:sym typeface="Gill Sans" pitchFamily="3" charset="0"/>
            </a:endParaRPr>
          </a:p>
          <a:p>
            <a:pPr marL="411480" indent="-411480" defTabSz="822960" fontAlgn="base">
              <a:spcBef>
                <a:spcPct val="0"/>
              </a:spcBef>
              <a:spcAft>
                <a:spcPts val="1080"/>
              </a:spcAft>
              <a:buFont typeface="Arial" panose="020B0604020202020204" pitchFamily="34" charset="0"/>
              <a:buChar char="•"/>
              <a:defRPr/>
            </a:pPr>
            <a:r>
              <a:rPr lang="en-US" sz="2520" b="1" dirty="0">
                <a:solidFill>
                  <a:srgbClr val="003D7E"/>
                </a:solidFill>
                <a:latin typeface="Calibri" panose="020F0502020204030204" pitchFamily="34" charset="0"/>
                <a:ea typeface="ヒラギノ角ゴ ProN W3" pitchFamily="-65" charset="-128"/>
                <a:cs typeface="Calibri" panose="020F0502020204030204" pitchFamily="34" charset="0"/>
                <a:sym typeface="Gill Sans" pitchFamily="3" charset="0"/>
              </a:rPr>
              <a:t>Tobacco, Alcohol, Prescription Medication and other Substances (TAPS) </a:t>
            </a:r>
            <a:r>
              <a:rPr lang="en-US" sz="2520" dirty="0">
                <a:solidFill>
                  <a:srgbClr val="003D7E"/>
                </a:solidFill>
                <a:latin typeface="Calibri" panose="020F0502020204030204" pitchFamily="34" charset="0"/>
                <a:ea typeface="ヒラギノ角ゴ ProN W3" pitchFamily="-65" charset="-128"/>
                <a:cs typeface="Calibri" panose="020F0502020204030204" pitchFamily="34" charset="0"/>
                <a:sym typeface="Gill Sans" pitchFamily="3" charset="0"/>
              </a:rPr>
              <a:t>– formerly NIDA Quick Screen</a:t>
            </a:r>
          </a:p>
          <a:p>
            <a:pPr marL="411480" indent="-411480" defTabSz="822960" fontAlgn="base">
              <a:spcBef>
                <a:spcPct val="0"/>
              </a:spcBef>
              <a:spcAft>
                <a:spcPts val="1080"/>
              </a:spcAft>
              <a:buFont typeface="Arial" panose="020B0604020202020204" pitchFamily="34" charset="0"/>
              <a:buChar char="•"/>
              <a:defRPr/>
            </a:pPr>
            <a:r>
              <a:rPr lang="en-US" sz="2520" b="1" dirty="0">
                <a:solidFill>
                  <a:srgbClr val="003D7E"/>
                </a:solidFill>
                <a:latin typeface="Calibri" panose="020F0502020204030204" pitchFamily="34" charset="0"/>
                <a:ea typeface="ヒラギノ角ゴ ProN W3" pitchFamily="-65" charset="-128"/>
                <a:cs typeface="Calibri" panose="020F0502020204030204" pitchFamily="34" charset="0"/>
                <a:sym typeface="Gill Sans" pitchFamily="3" charset="0"/>
              </a:rPr>
              <a:t>4Ps</a:t>
            </a:r>
            <a:r>
              <a:rPr lang="en-US" sz="2520" dirty="0">
                <a:solidFill>
                  <a:srgbClr val="003D7E"/>
                </a:solidFill>
                <a:latin typeface="Calibri" panose="020F0502020204030204" pitchFamily="34" charset="0"/>
                <a:ea typeface="ヒラギノ角ゴ ProN W3" pitchFamily="-65" charset="-128"/>
                <a:cs typeface="Calibri" panose="020F0502020204030204" pitchFamily="34" charset="0"/>
                <a:sym typeface="Gill Sans" pitchFamily="3" charset="0"/>
              </a:rPr>
              <a:t>: Parents, Partner, Past, Pregnancy</a:t>
            </a:r>
          </a:p>
          <a:p>
            <a:pPr marL="411480" indent="-411480" defTabSz="822960" fontAlgn="base">
              <a:spcBef>
                <a:spcPct val="0"/>
              </a:spcBef>
              <a:spcAft>
                <a:spcPts val="1080"/>
              </a:spcAft>
              <a:buFont typeface="Arial" panose="020B0604020202020204" pitchFamily="34" charset="0"/>
              <a:buChar char="•"/>
              <a:defRPr/>
            </a:pPr>
            <a:r>
              <a:rPr lang="en-US" sz="2520" b="1" dirty="0">
                <a:solidFill>
                  <a:srgbClr val="003D7E"/>
                </a:solidFill>
                <a:latin typeface="Calibri" panose="020F0502020204030204" pitchFamily="34" charset="0"/>
                <a:ea typeface="ヒラギノ角ゴ ProN W3" pitchFamily="-65" charset="-128"/>
                <a:cs typeface="Calibri" panose="020F0502020204030204" pitchFamily="34" charset="0"/>
                <a:sym typeface="Gill Sans" pitchFamily="3" charset="0"/>
              </a:rPr>
              <a:t>SURP-P</a:t>
            </a:r>
            <a:r>
              <a:rPr lang="en-US" sz="2520" dirty="0">
                <a:solidFill>
                  <a:srgbClr val="003D7E"/>
                </a:solidFill>
                <a:latin typeface="Calibri" panose="020F0502020204030204" pitchFamily="34" charset="0"/>
                <a:ea typeface="ヒラギノ角ゴ ProN W3" pitchFamily="-65" charset="-128"/>
                <a:cs typeface="Calibri" panose="020F0502020204030204" pitchFamily="34" charset="0"/>
                <a:sym typeface="Gill Sans" pitchFamily="3" charset="0"/>
              </a:rPr>
              <a:t>: 3-item</a:t>
            </a:r>
          </a:p>
          <a:p>
            <a:pPr marL="411480" indent="-411480" defTabSz="822960" fontAlgn="base">
              <a:spcBef>
                <a:spcPct val="0"/>
              </a:spcBef>
              <a:spcAft>
                <a:spcPts val="1080"/>
              </a:spcAft>
              <a:buFont typeface="Arial" panose="020B0604020202020204" pitchFamily="34" charset="0"/>
              <a:buChar char="•"/>
              <a:defRPr/>
            </a:pPr>
            <a:r>
              <a:rPr lang="en-US" sz="2520" b="1" dirty="0">
                <a:solidFill>
                  <a:srgbClr val="003D7E"/>
                </a:solidFill>
                <a:latin typeface="Calibri" panose="020F0502020204030204" pitchFamily="34" charset="0"/>
                <a:ea typeface="ヒラギノ角ゴ ProN W3" pitchFamily="-65" charset="-128"/>
                <a:cs typeface="Calibri" panose="020F0502020204030204" pitchFamily="34" charset="0"/>
                <a:sym typeface="Gill Sans" pitchFamily="3" charset="0"/>
              </a:rPr>
              <a:t>CRAFFT</a:t>
            </a:r>
            <a:r>
              <a:rPr lang="en-US" sz="2520" dirty="0">
                <a:solidFill>
                  <a:srgbClr val="003D7E"/>
                </a:solidFill>
                <a:latin typeface="Calibri" panose="020F0502020204030204" pitchFamily="34" charset="0"/>
                <a:ea typeface="ヒラギノ角ゴ ProN W3" pitchFamily="-65" charset="-128"/>
                <a:cs typeface="Calibri" panose="020F0502020204030204" pitchFamily="34" charset="0"/>
                <a:sym typeface="Gill Sans" pitchFamily="3" charset="0"/>
              </a:rPr>
              <a:t>: Car, Relax, Alone, Forget, Family/Friends, Trouble</a:t>
            </a:r>
          </a:p>
        </p:txBody>
      </p:sp>
    </p:spTree>
    <p:extLst>
      <p:ext uri="{BB962C8B-B14F-4D97-AF65-F5344CB8AC3E}">
        <p14:creationId xmlns:p14="http://schemas.microsoft.com/office/powerpoint/2010/main" val="3767823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1970" y="267590"/>
            <a:ext cx="7712393" cy="1028700"/>
          </a:xfrm>
        </p:spPr>
        <p:txBody>
          <a:bodyPr/>
          <a:lstStyle/>
          <a:p>
            <a:r>
              <a:rPr lang="en-US" sz="3240" dirty="0">
                <a:solidFill>
                  <a:srgbClr val="66A619"/>
                </a:solidFill>
              </a:rPr>
              <a:t>What to do after screening</a:t>
            </a:r>
          </a:p>
        </p:txBody>
      </p:sp>
      <p:pic>
        <p:nvPicPr>
          <p:cNvPr id="13"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021633" y="6092458"/>
            <a:ext cx="1191043" cy="47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descr="Download Thinking Photography Question Mark Man Stock HQ PNG Image ..."/>
          <p:cNvPicPr>
            <a:picLocks noChangeAspect="1"/>
          </p:cNvPicPr>
          <p:nvPr/>
        </p:nvPicPr>
        <p:blipFill rotWithShape="1">
          <a:blip r:embed="rId4">
            <a:extLst>
              <a:ext uri="{28A0092B-C50C-407E-A947-70E740481C1C}">
                <a14:useLocalDpi xmlns:a14="http://schemas.microsoft.com/office/drawing/2010/main" val="0"/>
              </a:ext>
            </a:extLst>
          </a:blip>
          <a:srcRect l="11606" r="12308"/>
          <a:stretch/>
        </p:blipFill>
        <p:spPr>
          <a:xfrm>
            <a:off x="1799298" y="1949229"/>
            <a:ext cx="1046005" cy="1374778"/>
          </a:xfrm>
          <a:prstGeom prst="rect">
            <a:avLst/>
          </a:prstGeom>
        </p:spPr>
      </p:pic>
      <p:pic>
        <p:nvPicPr>
          <p:cNvPr id="9" name="Picture 8" descr="3D person putting together the world help - isolated over a whit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9325" y="5201107"/>
            <a:ext cx="1849664" cy="1389303"/>
          </a:xfrm>
          <a:prstGeom prst="rect">
            <a:avLst/>
          </a:prstGeom>
        </p:spPr>
      </p:pic>
      <p:pic>
        <p:nvPicPr>
          <p:cNvPr id="11" name="Picture 10" descr="Project Maths | Support for Teachers of Mathematics"/>
          <p:cNvPicPr>
            <a:picLocks noChangeAspect="1"/>
          </p:cNvPicPr>
          <p:nvPr/>
        </p:nvPicPr>
        <p:blipFill rotWithShape="1">
          <a:blip r:embed="rId6">
            <a:extLst>
              <a:ext uri="{28A0092B-C50C-407E-A947-70E740481C1C}">
                <a14:useLocalDpi xmlns:a14="http://schemas.microsoft.com/office/drawing/2010/main" val="0"/>
              </a:ext>
            </a:extLst>
          </a:blip>
          <a:srcRect b="42524"/>
          <a:stretch/>
        </p:blipFill>
        <p:spPr>
          <a:xfrm>
            <a:off x="1979325" y="3976945"/>
            <a:ext cx="2257948" cy="755135"/>
          </a:xfrm>
          <a:prstGeom prst="rect">
            <a:avLst/>
          </a:prstGeom>
        </p:spPr>
      </p:pic>
      <p:sp>
        <p:nvSpPr>
          <p:cNvPr id="3" name="TextBox 2">
            <a:extLst>
              <a:ext uri="{FF2B5EF4-FFF2-40B4-BE49-F238E27FC236}">
                <a16:creationId xmlns:a16="http://schemas.microsoft.com/office/drawing/2014/main" id="{6857A941-0A33-8DBC-705D-D399111A013B}"/>
              </a:ext>
            </a:extLst>
          </p:cNvPr>
          <p:cNvSpPr txBox="1"/>
          <p:nvPr/>
        </p:nvSpPr>
        <p:spPr>
          <a:xfrm>
            <a:off x="5539034" y="2785275"/>
            <a:ext cx="4673642" cy="2086725"/>
          </a:xfrm>
          <a:prstGeom prst="rect">
            <a:avLst/>
          </a:prstGeom>
          <a:noFill/>
        </p:spPr>
        <p:txBody>
          <a:bodyPr wrap="square" rtlCol="0">
            <a:spAutoFit/>
          </a:bodyPr>
          <a:lstStyle/>
          <a:p>
            <a:pPr defTabSz="822960" fontAlgn="base">
              <a:spcBef>
                <a:spcPct val="0"/>
              </a:spcBef>
              <a:spcAft>
                <a:spcPct val="0"/>
              </a:spcAft>
            </a:pPr>
            <a:r>
              <a:rPr lang="en-US" sz="3240" b="1" dirty="0">
                <a:solidFill>
                  <a:srgbClr val="66A619"/>
                </a:solidFill>
                <a:latin typeface="Calibri" panose="020F0502020204030204" pitchFamily="34" charset="0"/>
                <a:ea typeface="ヒラギノ角ゴ ProN W3" charset="0"/>
                <a:cs typeface="Calibri" panose="020F0502020204030204" pitchFamily="34" charset="0"/>
                <a:sym typeface="Gill Sans" charset="0"/>
              </a:rPr>
              <a:t>S</a:t>
            </a:r>
            <a:r>
              <a:rPr lang="en-US" sz="3240" b="1" dirty="0">
                <a:solidFill>
                  <a:srgbClr val="2046A5"/>
                </a:solidFill>
                <a:latin typeface="Calibri" panose="020F0502020204030204" pitchFamily="34" charset="0"/>
                <a:ea typeface="ヒラギノ角ゴ ProN W3" charset="0"/>
                <a:cs typeface="Calibri" panose="020F0502020204030204" pitchFamily="34" charset="0"/>
                <a:sym typeface="Gill Sans" charset="0"/>
              </a:rPr>
              <a:t>creening</a:t>
            </a:r>
          </a:p>
          <a:p>
            <a:pPr defTabSz="822960" fontAlgn="base">
              <a:spcBef>
                <a:spcPct val="0"/>
              </a:spcBef>
              <a:spcAft>
                <a:spcPct val="0"/>
              </a:spcAft>
            </a:pPr>
            <a:r>
              <a:rPr lang="en-US" sz="3240" b="1" dirty="0">
                <a:solidFill>
                  <a:srgbClr val="66A619"/>
                </a:solidFill>
                <a:latin typeface="Calibri" panose="020F0502020204030204" pitchFamily="34" charset="0"/>
                <a:ea typeface="ヒラギノ角ゴ ProN W3" charset="0"/>
                <a:cs typeface="Calibri" panose="020F0502020204030204" pitchFamily="34" charset="0"/>
                <a:sym typeface="Gill Sans" charset="0"/>
              </a:rPr>
              <a:t>B</a:t>
            </a:r>
            <a:r>
              <a:rPr lang="en-US" sz="3240" b="1" dirty="0">
                <a:solidFill>
                  <a:srgbClr val="2046A5"/>
                </a:solidFill>
                <a:latin typeface="Calibri" panose="020F0502020204030204" pitchFamily="34" charset="0"/>
                <a:ea typeface="ヒラギノ角ゴ ProN W3" charset="0"/>
                <a:cs typeface="Calibri" panose="020F0502020204030204" pitchFamily="34" charset="0"/>
                <a:sym typeface="Gill Sans" charset="0"/>
              </a:rPr>
              <a:t>rief </a:t>
            </a:r>
            <a:r>
              <a:rPr lang="en-US" sz="3240" b="1" dirty="0">
                <a:solidFill>
                  <a:srgbClr val="66A619"/>
                </a:solidFill>
                <a:latin typeface="Calibri" panose="020F0502020204030204" pitchFamily="34" charset="0"/>
                <a:ea typeface="ヒラギノ角ゴ ProN W3" charset="0"/>
                <a:cs typeface="Calibri" panose="020F0502020204030204" pitchFamily="34" charset="0"/>
                <a:sym typeface="Gill Sans" charset="0"/>
              </a:rPr>
              <a:t>I</a:t>
            </a:r>
            <a:r>
              <a:rPr lang="en-US" sz="3240" b="1" dirty="0">
                <a:solidFill>
                  <a:srgbClr val="2046A5"/>
                </a:solidFill>
                <a:latin typeface="Calibri" panose="020F0502020204030204" pitchFamily="34" charset="0"/>
                <a:ea typeface="ヒラギノ角ゴ ProN W3" charset="0"/>
                <a:cs typeface="Calibri" panose="020F0502020204030204" pitchFamily="34" charset="0"/>
                <a:sym typeface="Gill Sans" charset="0"/>
              </a:rPr>
              <a:t>ntervention</a:t>
            </a:r>
          </a:p>
          <a:p>
            <a:pPr defTabSz="822960" fontAlgn="base">
              <a:spcBef>
                <a:spcPct val="0"/>
              </a:spcBef>
              <a:spcAft>
                <a:spcPct val="0"/>
              </a:spcAft>
            </a:pPr>
            <a:r>
              <a:rPr lang="en-US" sz="3240" b="1" dirty="0">
                <a:solidFill>
                  <a:srgbClr val="66A619"/>
                </a:solidFill>
                <a:latin typeface="Calibri" panose="020F0502020204030204" pitchFamily="34" charset="0"/>
                <a:ea typeface="ヒラギノ角ゴ ProN W3" charset="0"/>
                <a:cs typeface="Calibri" panose="020F0502020204030204" pitchFamily="34" charset="0"/>
                <a:sym typeface="Gill Sans" charset="0"/>
              </a:rPr>
              <a:t>R</a:t>
            </a:r>
            <a:r>
              <a:rPr lang="en-US" sz="3240" b="1" dirty="0">
                <a:solidFill>
                  <a:srgbClr val="2046A5"/>
                </a:solidFill>
                <a:latin typeface="Calibri" panose="020F0502020204030204" pitchFamily="34" charset="0"/>
                <a:ea typeface="ヒラギノ角ゴ ProN W3" charset="0"/>
                <a:cs typeface="Calibri" panose="020F0502020204030204" pitchFamily="34" charset="0"/>
                <a:sym typeface="Gill Sans" charset="0"/>
              </a:rPr>
              <a:t>eferral to </a:t>
            </a:r>
          </a:p>
          <a:p>
            <a:pPr defTabSz="822960" fontAlgn="base">
              <a:spcBef>
                <a:spcPct val="0"/>
              </a:spcBef>
              <a:spcAft>
                <a:spcPct val="0"/>
              </a:spcAft>
            </a:pPr>
            <a:r>
              <a:rPr lang="en-US" sz="3240" b="1" dirty="0">
                <a:solidFill>
                  <a:srgbClr val="66A619"/>
                </a:solidFill>
                <a:latin typeface="Calibri" panose="020F0502020204030204" pitchFamily="34" charset="0"/>
                <a:ea typeface="ヒラギノ角ゴ ProN W3" charset="0"/>
                <a:cs typeface="Calibri" panose="020F0502020204030204" pitchFamily="34" charset="0"/>
                <a:sym typeface="Gill Sans" charset="0"/>
              </a:rPr>
              <a:t>T</a:t>
            </a:r>
            <a:r>
              <a:rPr lang="en-US" sz="3240" b="1" dirty="0">
                <a:solidFill>
                  <a:srgbClr val="2046A5"/>
                </a:solidFill>
                <a:latin typeface="Calibri" panose="020F0502020204030204" pitchFamily="34" charset="0"/>
                <a:ea typeface="ヒラギノ角ゴ ProN W3" charset="0"/>
                <a:cs typeface="Calibri" panose="020F0502020204030204" pitchFamily="34" charset="0"/>
                <a:sym typeface="Gill Sans" charset="0"/>
              </a:rPr>
              <a:t>reatment</a:t>
            </a:r>
          </a:p>
        </p:txBody>
      </p:sp>
    </p:spTree>
    <p:extLst>
      <p:ext uri="{BB962C8B-B14F-4D97-AF65-F5344CB8AC3E}">
        <p14:creationId xmlns:p14="http://schemas.microsoft.com/office/powerpoint/2010/main" val="910956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5101" y="1435101"/>
            <a:ext cx="184731" cy="584775"/>
          </a:xfrm>
          <a:prstGeom prst="rect">
            <a:avLst/>
          </a:prstGeom>
          <a:noFill/>
        </p:spPr>
        <p:txBody>
          <a:bodyPr wrap="none" rtlCol="0">
            <a:spAutoFit/>
          </a:bodyPr>
          <a:lstStyle/>
          <a:p>
            <a:pPr defTabSz="822960" fontAlgn="base">
              <a:spcBef>
                <a:spcPct val="0"/>
              </a:spcBef>
              <a:spcAft>
                <a:spcPct val="0"/>
              </a:spcAft>
            </a:pPr>
            <a:endParaRPr lang="en-US" sz="3200" dirty="0">
              <a:solidFill>
                <a:srgbClr val="3A75B1"/>
              </a:solidFill>
              <a:latin typeface="Gill Sans" charset="0"/>
              <a:ea typeface="ヒラギノ角ゴ ProN W3" charset="0"/>
              <a:sym typeface="Gill Sans" charset="0"/>
            </a:endParaRPr>
          </a:p>
        </p:txBody>
      </p:sp>
      <p:sp>
        <p:nvSpPr>
          <p:cNvPr id="5" name="Title 4">
            <a:extLst>
              <a:ext uri="{FF2B5EF4-FFF2-40B4-BE49-F238E27FC236}">
                <a16:creationId xmlns:a16="http://schemas.microsoft.com/office/drawing/2014/main" id="{4079EE70-C05C-9E52-B13B-DCD115F7AE2C}"/>
              </a:ext>
            </a:extLst>
          </p:cNvPr>
          <p:cNvSpPr>
            <a:spLocks noGrp="1"/>
          </p:cNvSpPr>
          <p:nvPr>
            <p:ph type="title"/>
          </p:nvPr>
        </p:nvSpPr>
        <p:spPr/>
        <p:txBody>
          <a:bodyPr/>
          <a:lstStyle/>
          <a:p>
            <a:r>
              <a:rPr lang="en-US" dirty="0"/>
              <a:t>Brief Assessment</a:t>
            </a:r>
          </a:p>
        </p:txBody>
      </p:sp>
      <p:sp>
        <p:nvSpPr>
          <p:cNvPr id="2" name="Slide Number Placeholder 1"/>
          <p:cNvSpPr>
            <a:spLocks noGrp="1"/>
          </p:cNvSpPr>
          <p:nvPr>
            <p:ph type="sldNum" sz="quarter" idx="4294967295"/>
          </p:nvPr>
        </p:nvSpPr>
        <p:spPr>
          <a:xfrm>
            <a:off x="9799320" y="274320"/>
            <a:ext cx="610077" cy="365760"/>
          </a:xfrm>
          <a:prstGeom prst="rect">
            <a:avLst/>
          </a:prstGeom>
        </p:spPr>
        <p:txBody>
          <a:bodyPr/>
          <a:lstStyle/>
          <a:p>
            <a:pPr defTabSz="822960" fontAlgn="base">
              <a:spcBef>
                <a:spcPct val="0"/>
              </a:spcBef>
              <a:spcAft>
                <a:spcPct val="0"/>
              </a:spcAft>
            </a:pPr>
            <a:fld id="{401CF334-2D5C-4859-84A6-CA7E6E43FAEB}" type="slidenum">
              <a:rPr lang="en-US" sz="2880">
                <a:solidFill>
                  <a:srgbClr val="FFFFFF"/>
                </a:solidFill>
                <a:latin typeface="Gill Sans" charset="0"/>
                <a:ea typeface="ヒラギノ角ゴ ProN W3" charset="0"/>
                <a:sym typeface="Gill Sans" charset="0"/>
              </a:rPr>
              <a:pPr defTabSz="822960" fontAlgn="base">
                <a:spcBef>
                  <a:spcPct val="0"/>
                </a:spcBef>
                <a:spcAft>
                  <a:spcPct val="0"/>
                </a:spcAft>
              </a:pPr>
              <a:t>7</a:t>
            </a:fld>
            <a:endParaRPr lang="en-US" sz="2880" dirty="0">
              <a:solidFill>
                <a:srgbClr val="FFFFFF"/>
              </a:solidFill>
              <a:latin typeface="Gill Sans" charset="0"/>
              <a:ea typeface="ヒラギノ角ゴ ProN W3" charset="0"/>
              <a:sym typeface="Gill Sans" charset="0"/>
            </a:endParaRPr>
          </a:p>
        </p:txBody>
      </p:sp>
      <p:sp>
        <p:nvSpPr>
          <p:cNvPr id="4" name="Rectangle 3"/>
          <p:cNvSpPr/>
          <p:nvPr/>
        </p:nvSpPr>
        <p:spPr>
          <a:xfrm>
            <a:off x="1421354" y="4070102"/>
            <a:ext cx="3522484" cy="523220"/>
          </a:xfrm>
          <a:prstGeom prst="rect">
            <a:avLst/>
          </a:prstGeom>
        </p:spPr>
        <p:txBody>
          <a:bodyPr wrap="square">
            <a:spAutoFit/>
          </a:bodyPr>
          <a:lstStyle/>
          <a:p>
            <a:pPr algn="ctr" defTabSz="822960" fontAlgn="base">
              <a:spcBef>
                <a:spcPct val="0"/>
              </a:spcBef>
              <a:spcAft>
                <a:spcPct val="0"/>
              </a:spcAft>
            </a:pPr>
            <a:r>
              <a:rPr lang="en-US" sz="2800" b="1" dirty="0">
                <a:solidFill>
                  <a:srgbClr val="9FA795">
                    <a:lumMod val="10000"/>
                  </a:srgbClr>
                </a:solidFill>
                <a:latin typeface="Gill Sans" charset="0"/>
                <a:ea typeface="ヒラギノ角ゴ ProN W3" charset="0"/>
                <a:sym typeface="Gill Sans" charset="0"/>
              </a:rPr>
              <a:t> </a:t>
            </a:r>
            <a:endParaRPr lang="en-US" sz="2800" dirty="0">
              <a:solidFill>
                <a:srgbClr val="9FA795">
                  <a:lumMod val="10000"/>
                </a:srgbClr>
              </a:solidFill>
              <a:latin typeface="Gill Sans" charset="0"/>
              <a:ea typeface="ヒラギノ角ゴ ProN W3" charset="0"/>
              <a:sym typeface="Gill Sans" charset="0"/>
            </a:endParaRPr>
          </a:p>
        </p:txBody>
      </p:sp>
      <p:sp>
        <p:nvSpPr>
          <p:cNvPr id="16" name="TextBox 15"/>
          <p:cNvSpPr txBox="1"/>
          <p:nvPr/>
        </p:nvSpPr>
        <p:spPr>
          <a:xfrm>
            <a:off x="2704492" y="3122131"/>
            <a:ext cx="6783017" cy="2419124"/>
          </a:xfrm>
          <a:prstGeom prst="rect">
            <a:avLst/>
          </a:prstGeom>
          <a:noFill/>
          <a:ln w="31750">
            <a:solidFill>
              <a:schemeClr val="accent2"/>
            </a:solidFill>
          </a:ln>
        </p:spPr>
        <p:txBody>
          <a:bodyPr wrap="square" rtlCol="0">
            <a:spAutoFit/>
          </a:bodyPr>
          <a:lstStyle/>
          <a:p>
            <a:pPr marL="342896" indent="-342896" defTabSz="822960" fontAlgn="base">
              <a:spcBef>
                <a:spcPct val="0"/>
              </a:spcBef>
              <a:spcAft>
                <a:spcPct val="0"/>
              </a:spcAft>
              <a:buFontTx/>
              <a:buAutoNum type="arabicPeriod"/>
            </a:pPr>
            <a:r>
              <a:rPr lang="en-US" sz="2520" b="1" dirty="0">
                <a:solidFill>
                  <a:srgbClr val="2046A5">
                    <a:lumMod val="75000"/>
                  </a:srgbClr>
                </a:solidFill>
                <a:latin typeface="Calibri" panose="020F0502020204030204" pitchFamily="34" charset="0"/>
                <a:ea typeface="ヒラギノ角ゴ ProN W3" charset="0"/>
                <a:cs typeface="Calibri" panose="020F0502020204030204" pitchFamily="34" charset="0"/>
                <a:sym typeface="Gill Sans" charset="0"/>
              </a:rPr>
              <a:t>What specific substances have you been using in the past 3 months? During this pregnancy? </a:t>
            </a:r>
          </a:p>
          <a:p>
            <a:pPr marL="342896" indent="-342896" defTabSz="822960" fontAlgn="base">
              <a:spcBef>
                <a:spcPct val="0"/>
              </a:spcBef>
              <a:spcAft>
                <a:spcPct val="0"/>
              </a:spcAft>
              <a:buFontTx/>
              <a:buAutoNum type="arabicPeriod"/>
            </a:pPr>
            <a:r>
              <a:rPr lang="en-US" sz="2520" b="1" dirty="0">
                <a:solidFill>
                  <a:srgbClr val="2046A5">
                    <a:lumMod val="75000"/>
                  </a:srgbClr>
                </a:solidFill>
                <a:latin typeface="Calibri" panose="020F0502020204030204" pitchFamily="34" charset="0"/>
                <a:ea typeface="ヒラギノ角ゴ ProN W3" charset="0"/>
                <a:cs typeface="Calibri" panose="020F0502020204030204" pitchFamily="34" charset="0"/>
                <a:sym typeface="Gill Sans" charset="0"/>
              </a:rPr>
              <a:t>How much of each substance at a time?</a:t>
            </a:r>
          </a:p>
          <a:p>
            <a:pPr marL="342896" indent="-342896" defTabSz="822960" fontAlgn="base">
              <a:spcBef>
                <a:spcPct val="0"/>
              </a:spcBef>
              <a:spcAft>
                <a:spcPct val="0"/>
              </a:spcAft>
              <a:buFontTx/>
              <a:buAutoNum type="arabicPeriod"/>
            </a:pPr>
            <a:r>
              <a:rPr lang="en-US" sz="2520" b="1" dirty="0">
                <a:solidFill>
                  <a:srgbClr val="2046A5">
                    <a:lumMod val="75000"/>
                  </a:srgbClr>
                </a:solidFill>
                <a:latin typeface="Calibri" panose="020F0502020204030204" pitchFamily="34" charset="0"/>
                <a:ea typeface="ヒラギノ角ゴ ProN W3" charset="0"/>
                <a:cs typeface="Calibri" panose="020F0502020204030204" pitchFamily="34" charset="0"/>
                <a:sym typeface="Gill Sans" charset="0"/>
              </a:rPr>
              <a:t>How frequent? </a:t>
            </a:r>
          </a:p>
          <a:p>
            <a:pPr marL="342896" indent="-342896" defTabSz="822960" fontAlgn="base">
              <a:spcBef>
                <a:spcPct val="0"/>
              </a:spcBef>
              <a:spcAft>
                <a:spcPct val="0"/>
              </a:spcAft>
              <a:buFontTx/>
              <a:buAutoNum type="arabicPeriod"/>
            </a:pPr>
            <a:r>
              <a:rPr lang="en-US" sz="2520" b="1" dirty="0">
                <a:solidFill>
                  <a:srgbClr val="2046A5">
                    <a:lumMod val="75000"/>
                  </a:srgbClr>
                </a:solidFill>
                <a:latin typeface="Calibri" panose="020F0502020204030204" pitchFamily="34" charset="0"/>
                <a:ea typeface="ヒラギノ角ゴ ProN W3" charset="0"/>
                <a:cs typeface="Calibri" panose="020F0502020204030204" pitchFamily="34" charset="0"/>
                <a:sym typeface="Gill Sans" charset="0"/>
              </a:rPr>
              <a:t>How does this affect your life (job, home life, self-care, health, emotions)? </a:t>
            </a:r>
          </a:p>
        </p:txBody>
      </p:sp>
      <p:sp>
        <p:nvSpPr>
          <p:cNvPr id="18" name="TextBox 17"/>
          <p:cNvSpPr txBox="1"/>
          <p:nvPr/>
        </p:nvSpPr>
        <p:spPr>
          <a:xfrm>
            <a:off x="2704492" y="2132205"/>
            <a:ext cx="6783017" cy="535531"/>
          </a:xfrm>
          <a:prstGeom prst="rect">
            <a:avLst/>
          </a:prstGeom>
          <a:noFill/>
          <a:ln w="31750">
            <a:solidFill>
              <a:schemeClr val="accent2"/>
            </a:solidFill>
          </a:ln>
        </p:spPr>
        <p:txBody>
          <a:bodyPr wrap="square" rtlCol="0">
            <a:spAutoFit/>
          </a:bodyPr>
          <a:lstStyle/>
          <a:p>
            <a:pPr defTabSz="822960" fontAlgn="base">
              <a:spcBef>
                <a:spcPct val="0"/>
              </a:spcBef>
              <a:spcAft>
                <a:spcPct val="0"/>
              </a:spcAft>
            </a:pPr>
            <a:r>
              <a:rPr lang="en-US" sz="2880" b="1" dirty="0">
                <a:solidFill>
                  <a:srgbClr val="2046A5">
                    <a:lumMod val="75000"/>
                  </a:srgbClr>
                </a:solidFill>
                <a:latin typeface="Calibri" panose="020F0502020204030204" pitchFamily="34" charset="0"/>
                <a:ea typeface="ヒラギノ角ゴ ProN W3" charset="0"/>
                <a:cs typeface="Calibri" panose="020F0502020204030204" pitchFamily="34" charset="0"/>
                <a:sym typeface="Gill Sans" charset="0"/>
              </a:rPr>
              <a:t>Brief assessment of </a:t>
            </a:r>
            <a:r>
              <a:rPr lang="en-US" sz="2880" b="1" dirty="0">
                <a:solidFill>
                  <a:srgbClr val="66A619"/>
                </a:solidFill>
                <a:latin typeface="Calibri" panose="020F0502020204030204" pitchFamily="34" charset="0"/>
                <a:ea typeface="ヒラギノ角ゴ ProN W3" charset="0"/>
                <a:cs typeface="Calibri" panose="020F0502020204030204" pitchFamily="34" charset="0"/>
                <a:sym typeface="Gill Sans" charset="0"/>
              </a:rPr>
              <a:t>positive</a:t>
            </a:r>
            <a:r>
              <a:rPr lang="en-US" sz="2880" b="1" dirty="0">
                <a:solidFill>
                  <a:srgbClr val="2046A5">
                    <a:lumMod val="75000"/>
                  </a:srgbClr>
                </a:solidFill>
                <a:latin typeface="Calibri" panose="020F0502020204030204" pitchFamily="34" charset="0"/>
                <a:ea typeface="ヒラギノ角ゴ ProN W3" charset="0"/>
                <a:cs typeface="Calibri" panose="020F0502020204030204" pitchFamily="34" charset="0"/>
                <a:sym typeface="Gill Sans" charset="0"/>
              </a:rPr>
              <a:t> screen:</a:t>
            </a:r>
          </a:p>
        </p:txBody>
      </p:sp>
    </p:spTree>
    <p:extLst>
      <p:ext uri="{BB962C8B-B14F-4D97-AF65-F5344CB8AC3E}">
        <p14:creationId xmlns:p14="http://schemas.microsoft.com/office/powerpoint/2010/main" val="357752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1" y="5572125"/>
            <a:ext cx="3117273" cy="784830"/>
          </a:xfrm>
          <a:prstGeom prst="rect">
            <a:avLst/>
          </a:prstGeom>
          <a:noFill/>
        </p:spPr>
        <p:txBody>
          <a:bodyPr wrap="square" rtlCol="0">
            <a:spAutoFit/>
          </a:bodyPr>
          <a:lstStyle/>
          <a:p>
            <a:pPr defTabSz="685773"/>
            <a:endParaRPr lang="en-US" sz="2100" dirty="0">
              <a:solidFill>
                <a:srgbClr val="3A75B1"/>
              </a:solidFill>
              <a:latin typeface="Calibri" panose="020F0502020204030204"/>
              <a:ea typeface="ヒラギノ角ゴ ProN W3" charset="0"/>
              <a:sym typeface="Gill Sans" charset="0"/>
            </a:endParaRPr>
          </a:p>
          <a:p>
            <a:pPr defTabSz="685773"/>
            <a:endParaRPr lang="en-US" sz="2400" dirty="0">
              <a:solidFill>
                <a:srgbClr val="3A75B1"/>
              </a:solidFill>
              <a:latin typeface="Calibri" panose="020F0502020204030204"/>
              <a:ea typeface="ヒラギノ角ゴ ProN W3" charset="0"/>
              <a:sym typeface="Gill Sans" charset="0"/>
            </a:endParaRPr>
          </a:p>
        </p:txBody>
      </p:sp>
      <p:sp>
        <p:nvSpPr>
          <p:cNvPr id="3" name="TextBox 2"/>
          <p:cNvSpPr txBox="1"/>
          <p:nvPr/>
        </p:nvSpPr>
        <p:spPr>
          <a:xfrm>
            <a:off x="-1076326" y="1933576"/>
            <a:ext cx="184731" cy="461665"/>
          </a:xfrm>
          <a:prstGeom prst="rect">
            <a:avLst/>
          </a:prstGeom>
          <a:noFill/>
        </p:spPr>
        <p:txBody>
          <a:bodyPr wrap="none" rtlCol="0">
            <a:spAutoFit/>
          </a:bodyPr>
          <a:lstStyle/>
          <a:p>
            <a:pPr defTabSz="685773"/>
            <a:endParaRPr lang="en-US" sz="2400" dirty="0">
              <a:solidFill>
                <a:srgbClr val="3A75B1"/>
              </a:solidFill>
              <a:latin typeface="Calibri" panose="020F0502020204030204"/>
              <a:ea typeface="ヒラギノ角ゴ ProN W3" charset="0"/>
              <a:sym typeface="Gill Sans" charset="0"/>
            </a:endParaRPr>
          </a:p>
        </p:txBody>
      </p:sp>
      <p:sp>
        <p:nvSpPr>
          <p:cNvPr id="2" name="Slide Number Placeholder 1"/>
          <p:cNvSpPr>
            <a:spLocks noGrp="1"/>
          </p:cNvSpPr>
          <p:nvPr>
            <p:ph type="sldNum" sz="quarter" idx="4294967295"/>
          </p:nvPr>
        </p:nvSpPr>
        <p:spPr>
          <a:xfrm>
            <a:off x="8873490" y="1062990"/>
            <a:ext cx="457558" cy="274320"/>
          </a:xfrm>
          <a:prstGeom prst="rect">
            <a:avLst/>
          </a:prstGeom>
        </p:spPr>
        <p:txBody>
          <a:bodyPr/>
          <a:lstStyle/>
          <a:p>
            <a:pPr defTabSz="685773"/>
            <a:fld id="{401CF334-2D5C-4859-84A6-CA7E6E43FAEB}" type="slidenum">
              <a:rPr lang="en-US">
                <a:solidFill>
                  <a:prstClr val="black">
                    <a:tint val="75000"/>
                  </a:prstClr>
                </a:solidFill>
                <a:latin typeface="Calibri" panose="020F0502020204030204"/>
                <a:ea typeface="ヒラギノ角ゴ ProN W3" charset="0"/>
                <a:sym typeface="Gill Sans" charset="0"/>
              </a:rPr>
              <a:pPr defTabSz="685773"/>
              <a:t>8</a:t>
            </a:fld>
            <a:endParaRPr lang="en-US" dirty="0">
              <a:solidFill>
                <a:prstClr val="black">
                  <a:tint val="75000"/>
                </a:prstClr>
              </a:solidFill>
              <a:latin typeface="Calibri" panose="020F0502020204030204"/>
              <a:ea typeface="ヒラギノ角ゴ ProN W3" charset="0"/>
              <a:sym typeface="Gill Sans" charset="0"/>
            </a:endParaRPr>
          </a:p>
        </p:txBody>
      </p:sp>
      <p:sp>
        <p:nvSpPr>
          <p:cNvPr id="4" name="Rectangle 3"/>
          <p:cNvSpPr/>
          <p:nvPr/>
        </p:nvSpPr>
        <p:spPr>
          <a:xfrm>
            <a:off x="2590016" y="3909827"/>
            <a:ext cx="2641863" cy="415498"/>
          </a:xfrm>
          <a:prstGeom prst="rect">
            <a:avLst/>
          </a:prstGeom>
        </p:spPr>
        <p:txBody>
          <a:bodyPr wrap="square">
            <a:spAutoFit/>
          </a:bodyPr>
          <a:lstStyle/>
          <a:p>
            <a:pPr algn="ctr" defTabSz="685773"/>
            <a:r>
              <a:rPr lang="en-US" sz="2100" b="1" dirty="0">
                <a:solidFill>
                  <a:srgbClr val="E7E6E6">
                    <a:lumMod val="10000"/>
                  </a:srgbClr>
                </a:solidFill>
                <a:latin typeface="Calibri" panose="020F0502020204030204"/>
                <a:ea typeface="ヒラギノ角ゴ ProN W3" charset="0"/>
                <a:sym typeface="Gill Sans" charset="0"/>
              </a:rPr>
              <a:t> </a:t>
            </a:r>
            <a:endParaRPr lang="en-US" sz="2100" dirty="0">
              <a:solidFill>
                <a:srgbClr val="E7E6E6">
                  <a:lumMod val="10000"/>
                </a:srgbClr>
              </a:solidFill>
              <a:latin typeface="Calibri" panose="020F0502020204030204"/>
              <a:ea typeface="ヒラギノ角ゴ ProN W3" charset="0"/>
              <a:sym typeface="Gill Sans" charset="0"/>
            </a:endParaRPr>
          </a:p>
        </p:txBody>
      </p:sp>
      <p:sp>
        <p:nvSpPr>
          <p:cNvPr id="15" name="TextBox 14"/>
          <p:cNvSpPr txBox="1"/>
          <p:nvPr/>
        </p:nvSpPr>
        <p:spPr>
          <a:xfrm>
            <a:off x="2826812" y="1014795"/>
            <a:ext cx="6698190" cy="279307"/>
          </a:xfrm>
          <a:prstGeom prst="rect">
            <a:avLst/>
          </a:prstGeom>
          <a:noFill/>
        </p:spPr>
        <p:txBody>
          <a:bodyPr wrap="square" rtlCol="0">
            <a:spAutoFit/>
          </a:bodyPr>
          <a:lstStyle/>
          <a:p>
            <a:pPr defTabSz="685773"/>
            <a:r>
              <a:rPr lang="en-US" sz="1215" b="1" dirty="0">
                <a:solidFill>
                  <a:srgbClr val="66A619"/>
                </a:solidFill>
                <a:latin typeface="Calibri" panose="020F0502020204030204" pitchFamily="34" charset="0"/>
                <a:ea typeface="ヒラギノ角ゴ ProN W3" charset="0"/>
                <a:cs typeface="Calibri" panose="020F0502020204030204" pitchFamily="34" charset="0"/>
                <a:sym typeface="Gill Sans" charset="0"/>
              </a:rPr>
              <a:t>Use Brief Assessment to Stratify Level of Risk </a:t>
            </a:r>
          </a:p>
        </p:txBody>
      </p:sp>
      <p:sp>
        <p:nvSpPr>
          <p:cNvPr id="5" name="TextBox 4">
            <a:extLst>
              <a:ext uri="{FF2B5EF4-FFF2-40B4-BE49-F238E27FC236}">
                <a16:creationId xmlns:a16="http://schemas.microsoft.com/office/drawing/2014/main" id="{E3DD52C6-520D-760A-CCFD-36BAD5260FA3}"/>
              </a:ext>
            </a:extLst>
          </p:cNvPr>
          <p:cNvSpPr txBox="1"/>
          <p:nvPr/>
        </p:nvSpPr>
        <p:spPr>
          <a:xfrm>
            <a:off x="6511639" y="6301691"/>
            <a:ext cx="3593816" cy="276999"/>
          </a:xfrm>
          <a:prstGeom prst="rect">
            <a:avLst/>
          </a:prstGeom>
          <a:noFill/>
        </p:spPr>
        <p:txBody>
          <a:bodyPr wrap="square" rtlCol="0">
            <a:spAutoFit/>
          </a:bodyPr>
          <a:lstStyle/>
          <a:p>
            <a:pPr algn="r" defTabSz="822960" fontAlgn="base">
              <a:spcBef>
                <a:spcPct val="0"/>
              </a:spcBef>
              <a:spcAft>
                <a:spcPct val="0"/>
              </a:spcAft>
            </a:pPr>
            <a:r>
              <a:rPr lang="nl-NL" sz="1200" dirty="0">
                <a:solidFill>
                  <a:srgbClr val="4472C4">
                    <a:lumMod val="75000"/>
                  </a:srgbClr>
                </a:solidFill>
                <a:latin typeface="Gill Sans" charset="0"/>
                <a:ea typeface="ヒラギノ角ゴ ProN W3" charset="0"/>
                <a:sym typeface="Gill Sans" charset="0"/>
              </a:rPr>
              <a:t>Wright, TE., et al.  AJOG 215(5) (2016): 539-547.</a:t>
            </a:r>
            <a:endParaRPr lang="en-US" sz="1200" dirty="0">
              <a:solidFill>
                <a:srgbClr val="4472C4">
                  <a:lumMod val="75000"/>
                </a:srgbClr>
              </a:solidFill>
              <a:latin typeface="Gill Sans" charset="0"/>
              <a:ea typeface="ヒラギノ角ゴ ProN W3" charset="0"/>
              <a:sym typeface="Gill Sans" charset="0"/>
            </a:endParaRPr>
          </a:p>
        </p:txBody>
      </p:sp>
      <p:grpSp>
        <p:nvGrpSpPr>
          <p:cNvPr id="6" name="Group 5">
            <a:extLst>
              <a:ext uri="{FF2B5EF4-FFF2-40B4-BE49-F238E27FC236}">
                <a16:creationId xmlns:a16="http://schemas.microsoft.com/office/drawing/2014/main" id="{9BCE4BE2-43EE-73C6-8194-88975FC42FB4}"/>
              </a:ext>
            </a:extLst>
          </p:cNvPr>
          <p:cNvGrpSpPr/>
          <p:nvPr/>
        </p:nvGrpSpPr>
        <p:grpSpPr>
          <a:xfrm>
            <a:off x="2462208" y="880073"/>
            <a:ext cx="6978701" cy="5909641"/>
            <a:chOff x="1438113" y="561120"/>
            <a:chExt cx="6382452" cy="5558119"/>
          </a:xfrm>
        </p:grpSpPr>
        <p:graphicFrame>
          <p:nvGraphicFramePr>
            <p:cNvPr id="8" name="Diagram 7">
              <a:extLst>
                <a:ext uri="{FF2B5EF4-FFF2-40B4-BE49-F238E27FC236}">
                  <a16:creationId xmlns:a16="http://schemas.microsoft.com/office/drawing/2014/main" id="{1EFD2F5A-A29E-2D0D-5190-C3D54817460B}"/>
                </a:ext>
              </a:extLst>
            </p:cNvPr>
            <p:cNvGraphicFramePr/>
            <p:nvPr/>
          </p:nvGraphicFramePr>
          <p:xfrm>
            <a:off x="1438113" y="561120"/>
            <a:ext cx="6382452" cy="5558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7">
              <a:extLst>
                <a:ext uri="{FF2B5EF4-FFF2-40B4-BE49-F238E27FC236}">
                  <a16:creationId xmlns:a16="http://schemas.microsoft.com/office/drawing/2014/main" id="{3B2B4967-DCA6-5FB5-84CA-B1475692EA43}"/>
                </a:ext>
              </a:extLst>
            </p:cNvPr>
            <p:cNvSpPr txBox="1"/>
            <p:nvPr/>
          </p:nvSpPr>
          <p:spPr>
            <a:xfrm>
              <a:off x="4028188" y="646650"/>
              <a:ext cx="1262907" cy="399468"/>
            </a:xfrm>
            <a:prstGeom prst="rect">
              <a:avLst/>
            </a:prstGeom>
            <a:solidFill>
              <a:schemeClr val="accent6"/>
            </a:solid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11480" fontAlgn="base">
                <a:spcBef>
                  <a:spcPct val="0"/>
                </a:spcBef>
                <a:spcAft>
                  <a:spcPct val="0"/>
                </a:spcAft>
              </a:pPr>
              <a:r>
                <a:rPr lang="en-US" sz="2160" b="1" dirty="0">
                  <a:solidFill>
                    <a:srgbClr val="E7E6E6">
                      <a:lumMod val="10000"/>
                    </a:srgbClr>
                  </a:solidFill>
                  <a:latin typeface="Calibri" panose="020F0502020204030204"/>
                  <a:sym typeface="Gill Sans" charset="0"/>
                </a:rPr>
                <a:t>LOW RISK</a:t>
              </a:r>
            </a:p>
          </p:txBody>
        </p:sp>
        <p:sp>
          <p:nvSpPr>
            <p:cNvPr id="10" name="TextBox 8">
              <a:extLst>
                <a:ext uri="{FF2B5EF4-FFF2-40B4-BE49-F238E27FC236}">
                  <a16:creationId xmlns:a16="http://schemas.microsoft.com/office/drawing/2014/main" id="{80F17990-8638-E7DB-BD71-AE003ED31B67}"/>
                </a:ext>
              </a:extLst>
            </p:cNvPr>
            <p:cNvSpPr txBox="1"/>
            <p:nvPr/>
          </p:nvSpPr>
          <p:spPr>
            <a:xfrm>
              <a:off x="1748379" y="1048887"/>
              <a:ext cx="5898466" cy="10247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11480" fontAlgn="base">
                <a:spcBef>
                  <a:spcPct val="0"/>
                </a:spcBef>
                <a:spcAft>
                  <a:spcPct val="0"/>
                </a:spcAft>
              </a:pPr>
              <a:r>
                <a:rPr lang="en-US" sz="1260" b="1" i="1" dirty="0">
                  <a:solidFill>
                    <a:srgbClr val="E7E6E6">
                      <a:lumMod val="10000"/>
                    </a:srgbClr>
                  </a:solidFill>
                  <a:latin typeface="Calibri" panose="020F0502020204030204"/>
                  <a:sym typeface="Gill Sans" charset="0"/>
                </a:rPr>
                <a:t>No current use </a:t>
              </a:r>
            </a:p>
            <a:p>
              <a:pPr algn="ctr" defTabSz="411480" fontAlgn="base">
                <a:spcBef>
                  <a:spcPct val="0"/>
                </a:spcBef>
                <a:spcAft>
                  <a:spcPct val="0"/>
                </a:spcAft>
              </a:pPr>
              <a:r>
                <a:rPr lang="en-US" sz="1260" b="1" i="1" dirty="0">
                  <a:solidFill>
                    <a:srgbClr val="E7E6E6">
                      <a:lumMod val="10000"/>
                    </a:srgbClr>
                  </a:solidFill>
                  <a:latin typeface="Calibri" panose="020F0502020204030204"/>
                  <a:sym typeface="Gill Sans" charset="0"/>
                </a:rPr>
                <a:t>Minimum past use and stopped for pregnancy  	</a:t>
              </a:r>
            </a:p>
            <a:p>
              <a:pPr algn="ctr" defTabSz="411480" fontAlgn="base">
                <a:spcBef>
                  <a:spcPct val="0"/>
                </a:spcBef>
                <a:spcAft>
                  <a:spcPct val="0"/>
                </a:spcAft>
              </a:pPr>
              <a:r>
                <a:rPr lang="en-US" sz="1260" b="1" i="1" dirty="0">
                  <a:solidFill>
                    <a:srgbClr val="E7E6E6">
                      <a:lumMod val="10000"/>
                    </a:srgbClr>
                  </a:solidFill>
                  <a:latin typeface="Calibri" panose="020F0502020204030204"/>
                  <a:sym typeface="Gill Sans" charset="0"/>
                </a:rPr>
                <a:t>Educate regarding recommendations to avoid substances</a:t>
              </a:r>
            </a:p>
            <a:p>
              <a:pPr algn="ctr" defTabSz="411480" fontAlgn="base">
                <a:spcBef>
                  <a:spcPct val="0"/>
                </a:spcBef>
                <a:spcAft>
                  <a:spcPct val="0"/>
                </a:spcAft>
              </a:pPr>
              <a:r>
                <a:rPr lang="en-US" sz="1260" b="1" i="1" dirty="0">
                  <a:solidFill>
                    <a:srgbClr val="E7E6E6">
                      <a:lumMod val="10000"/>
                    </a:srgbClr>
                  </a:solidFill>
                  <a:latin typeface="Calibri" panose="020F0502020204030204"/>
                  <a:sym typeface="Gill Sans" charset="0"/>
                </a:rPr>
                <a:t>Encourage the patient to ask for help in the future if needed</a:t>
              </a:r>
            </a:p>
            <a:p>
              <a:pPr algn="ctr" defTabSz="411480" fontAlgn="base">
                <a:spcBef>
                  <a:spcPct val="0"/>
                </a:spcBef>
                <a:spcAft>
                  <a:spcPct val="0"/>
                </a:spcAft>
              </a:pPr>
              <a:endParaRPr lang="en-US" sz="1440" b="1" dirty="0">
                <a:solidFill>
                  <a:srgbClr val="E7E6E6">
                    <a:lumMod val="10000"/>
                  </a:srgbClr>
                </a:solidFill>
                <a:latin typeface="Calibri" panose="020F0502020204030204"/>
                <a:sym typeface="Gill Sans" charset="0"/>
              </a:endParaRPr>
            </a:p>
          </p:txBody>
        </p:sp>
        <p:sp>
          <p:nvSpPr>
            <p:cNvPr id="11" name="TextBox 9">
              <a:extLst>
                <a:ext uri="{FF2B5EF4-FFF2-40B4-BE49-F238E27FC236}">
                  <a16:creationId xmlns:a16="http://schemas.microsoft.com/office/drawing/2014/main" id="{A696C034-B9A4-FE54-5547-8B4087768AF1}"/>
                </a:ext>
              </a:extLst>
            </p:cNvPr>
            <p:cNvSpPr txBox="1"/>
            <p:nvPr/>
          </p:nvSpPr>
          <p:spPr>
            <a:xfrm>
              <a:off x="3681159" y="2109777"/>
              <a:ext cx="1956965" cy="399468"/>
            </a:xfrm>
            <a:prstGeom prst="rect">
              <a:avLst/>
            </a:prstGeom>
            <a:solidFill>
              <a:schemeClr val="accent5"/>
            </a:solid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11480" fontAlgn="base">
                <a:spcBef>
                  <a:spcPct val="0"/>
                </a:spcBef>
                <a:spcAft>
                  <a:spcPct val="0"/>
                </a:spcAft>
              </a:pPr>
              <a:r>
                <a:rPr lang="en-US" sz="2160" b="1" dirty="0">
                  <a:solidFill>
                    <a:srgbClr val="E7E6E6">
                      <a:lumMod val="10000"/>
                    </a:srgbClr>
                  </a:solidFill>
                  <a:latin typeface="Calibri" panose="020F0502020204030204"/>
                  <a:sym typeface="Gill Sans" charset="0"/>
                </a:rPr>
                <a:t>MODERATE RISK</a:t>
              </a:r>
            </a:p>
          </p:txBody>
        </p:sp>
        <p:sp>
          <p:nvSpPr>
            <p:cNvPr id="12" name="TextBox 10">
              <a:extLst>
                <a:ext uri="{FF2B5EF4-FFF2-40B4-BE49-F238E27FC236}">
                  <a16:creationId xmlns:a16="http://schemas.microsoft.com/office/drawing/2014/main" id="{BCC676BF-108C-B1E3-B648-BFE2CC5A505B}"/>
                </a:ext>
              </a:extLst>
            </p:cNvPr>
            <p:cNvSpPr txBox="1"/>
            <p:nvPr/>
          </p:nvSpPr>
          <p:spPr>
            <a:xfrm>
              <a:off x="3957314" y="4133160"/>
              <a:ext cx="1528819" cy="399468"/>
            </a:xfrm>
            <a:prstGeom prst="rect">
              <a:avLst/>
            </a:prstGeom>
            <a:solidFill>
              <a:srgbClr val="8064A2"/>
            </a:solid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11480" fontAlgn="base">
                <a:spcBef>
                  <a:spcPct val="0"/>
                </a:spcBef>
                <a:spcAft>
                  <a:spcPct val="0"/>
                </a:spcAft>
              </a:pPr>
              <a:r>
                <a:rPr lang="en-US" sz="2160" b="1" dirty="0">
                  <a:solidFill>
                    <a:srgbClr val="E7E6E6">
                      <a:lumMod val="10000"/>
                    </a:srgbClr>
                  </a:solidFill>
                  <a:latin typeface="Calibri" panose="020F0502020204030204"/>
                  <a:sym typeface="Gill Sans" charset="0"/>
                </a:rPr>
                <a:t>HIGH RISK</a:t>
              </a:r>
            </a:p>
          </p:txBody>
        </p:sp>
        <p:sp>
          <p:nvSpPr>
            <p:cNvPr id="13" name="TextBox 11">
              <a:extLst>
                <a:ext uri="{FF2B5EF4-FFF2-40B4-BE49-F238E27FC236}">
                  <a16:creationId xmlns:a16="http://schemas.microsoft.com/office/drawing/2014/main" id="{A0CFF366-3770-0EC4-3136-CE91AB66C1BA}"/>
                </a:ext>
              </a:extLst>
            </p:cNvPr>
            <p:cNvSpPr txBox="1"/>
            <p:nvPr/>
          </p:nvSpPr>
          <p:spPr>
            <a:xfrm>
              <a:off x="3071807" y="2545413"/>
              <a:ext cx="3175669" cy="118103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11480" fontAlgn="base">
                <a:spcBef>
                  <a:spcPct val="0"/>
                </a:spcBef>
                <a:spcAft>
                  <a:spcPct val="0"/>
                </a:spcAft>
              </a:pPr>
              <a:r>
                <a:rPr lang="en-US" sz="1260" b="1" i="1" dirty="0">
                  <a:solidFill>
                    <a:srgbClr val="E7E6E6">
                      <a:lumMod val="10000"/>
                    </a:srgbClr>
                  </a:solidFill>
                  <a:latin typeface="Calibri" panose="020F0502020204030204"/>
                  <a:sym typeface="Gill Sans" charset="0"/>
                </a:rPr>
                <a:t>History of high use </a:t>
              </a:r>
            </a:p>
            <a:p>
              <a:pPr algn="ctr" defTabSz="411480" fontAlgn="base">
                <a:spcBef>
                  <a:spcPct val="0"/>
                </a:spcBef>
                <a:spcAft>
                  <a:spcPct val="0"/>
                </a:spcAft>
              </a:pPr>
              <a:r>
                <a:rPr lang="en-US" sz="1260" b="1" i="1" dirty="0">
                  <a:solidFill>
                    <a:srgbClr val="E7E6E6">
                      <a:lumMod val="10000"/>
                    </a:srgbClr>
                  </a:solidFill>
                  <a:latin typeface="Calibri" panose="020F0502020204030204"/>
                  <a:sym typeface="Gill Sans" charset="0"/>
                </a:rPr>
                <a:t>History of past treatment</a:t>
              </a:r>
            </a:p>
            <a:p>
              <a:pPr algn="ctr" defTabSz="411480" fontAlgn="base">
                <a:spcBef>
                  <a:spcPct val="0"/>
                </a:spcBef>
                <a:spcAft>
                  <a:spcPct val="0"/>
                </a:spcAft>
              </a:pPr>
              <a:r>
                <a:rPr lang="en-US" sz="1260" b="1" i="1" dirty="0">
                  <a:solidFill>
                    <a:srgbClr val="E7E6E6">
                      <a:lumMod val="10000"/>
                    </a:srgbClr>
                  </a:solidFill>
                  <a:latin typeface="Calibri" panose="020F0502020204030204"/>
                  <a:sym typeface="Gill Sans" charset="0"/>
                </a:rPr>
                <a:t>Currently stable</a:t>
              </a:r>
            </a:p>
            <a:p>
              <a:pPr algn="ctr" defTabSz="411480" fontAlgn="base">
                <a:spcBef>
                  <a:spcPct val="0"/>
                </a:spcBef>
                <a:spcAft>
                  <a:spcPct val="0"/>
                </a:spcAft>
              </a:pPr>
              <a:r>
                <a:rPr lang="en-US" sz="1260" b="1" i="1" dirty="0">
                  <a:solidFill>
                    <a:srgbClr val="E7E6E6">
                      <a:lumMod val="10000"/>
                    </a:srgbClr>
                  </a:solidFill>
                  <a:latin typeface="Calibri" panose="020F0502020204030204"/>
                  <a:sym typeface="Gill Sans" charset="0"/>
                </a:rPr>
                <a:t>Continues low level use at any point in pregnancy </a:t>
              </a:r>
            </a:p>
            <a:p>
              <a:pPr algn="ctr" defTabSz="411480" fontAlgn="base">
                <a:spcBef>
                  <a:spcPct val="0"/>
                </a:spcBef>
                <a:spcAft>
                  <a:spcPct val="0"/>
                </a:spcAft>
              </a:pPr>
              <a:r>
                <a:rPr lang="en-US" sz="1260" b="1" i="1" dirty="0">
                  <a:solidFill>
                    <a:srgbClr val="E7E6E6">
                      <a:lumMod val="10000"/>
                    </a:srgbClr>
                  </a:solidFill>
                  <a:latin typeface="Calibri" panose="020F0502020204030204"/>
                  <a:sym typeface="Gill Sans" charset="0"/>
                </a:rPr>
                <a:t>Brief intervention</a:t>
              </a:r>
            </a:p>
            <a:p>
              <a:pPr algn="ctr" defTabSz="411480" fontAlgn="base">
                <a:spcBef>
                  <a:spcPct val="0"/>
                </a:spcBef>
                <a:spcAft>
                  <a:spcPct val="0"/>
                </a:spcAft>
              </a:pPr>
              <a:r>
                <a:rPr lang="en-US" sz="1260" b="1" i="1" dirty="0">
                  <a:solidFill>
                    <a:srgbClr val="E7E6E6">
                      <a:lumMod val="10000"/>
                    </a:srgbClr>
                  </a:solidFill>
                  <a:latin typeface="Calibri" panose="020F0502020204030204"/>
                  <a:sym typeface="Gill Sans" charset="0"/>
                </a:rPr>
                <a:t>Monitor – repeat screen</a:t>
              </a:r>
            </a:p>
          </p:txBody>
        </p:sp>
        <p:sp>
          <p:nvSpPr>
            <p:cNvPr id="16" name="TextBox 12">
              <a:extLst>
                <a:ext uri="{FF2B5EF4-FFF2-40B4-BE49-F238E27FC236}">
                  <a16:creationId xmlns:a16="http://schemas.microsoft.com/office/drawing/2014/main" id="{98CBFA17-C190-C8F7-8F38-CCE3E6611F73}"/>
                </a:ext>
              </a:extLst>
            </p:cNvPr>
            <p:cNvSpPr txBox="1"/>
            <p:nvPr/>
          </p:nvSpPr>
          <p:spPr>
            <a:xfrm>
              <a:off x="4026968" y="4471917"/>
              <a:ext cx="1204740" cy="8163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11480" fontAlgn="base">
                <a:spcBef>
                  <a:spcPct val="0"/>
                </a:spcBef>
                <a:spcAft>
                  <a:spcPct val="0"/>
                </a:spcAft>
              </a:pPr>
              <a:r>
                <a:rPr lang="en-US" sz="1260" b="1" i="1" dirty="0">
                  <a:solidFill>
                    <a:srgbClr val="E7E6E6">
                      <a:lumMod val="10000"/>
                    </a:srgbClr>
                  </a:solidFill>
                  <a:latin typeface="Calibri" panose="020F0502020204030204"/>
                  <a:sym typeface="Gill Sans" charset="0"/>
                </a:rPr>
                <a:t>Current use</a:t>
              </a:r>
            </a:p>
            <a:p>
              <a:pPr algn="ctr" defTabSz="411480" fontAlgn="base">
                <a:spcBef>
                  <a:spcPct val="0"/>
                </a:spcBef>
                <a:spcAft>
                  <a:spcPct val="0"/>
                </a:spcAft>
              </a:pPr>
              <a:r>
                <a:rPr lang="en-US" sz="1260" b="1" i="1" dirty="0">
                  <a:solidFill>
                    <a:srgbClr val="E7E6E6">
                      <a:lumMod val="10000"/>
                    </a:srgbClr>
                  </a:solidFill>
                  <a:latin typeface="Calibri" panose="020F0502020204030204"/>
                  <a:sym typeface="Gill Sans" charset="0"/>
                </a:rPr>
                <a:t>active</a:t>
              </a:r>
            </a:p>
            <a:p>
              <a:pPr algn="ctr" defTabSz="411480" fontAlgn="base">
                <a:spcBef>
                  <a:spcPct val="0"/>
                </a:spcBef>
                <a:spcAft>
                  <a:spcPct val="0"/>
                </a:spcAft>
              </a:pPr>
              <a:r>
                <a:rPr lang="en-US" sz="1260" b="1" i="1" dirty="0">
                  <a:solidFill>
                    <a:srgbClr val="E7E6E6">
                      <a:lumMod val="10000"/>
                    </a:srgbClr>
                  </a:solidFill>
                  <a:latin typeface="Calibri" panose="020F0502020204030204"/>
                  <a:sym typeface="Gill Sans" charset="0"/>
                </a:rPr>
                <a:t>Refer to SUD treatment </a:t>
              </a:r>
            </a:p>
          </p:txBody>
        </p:sp>
      </p:grpSp>
      <p:sp>
        <p:nvSpPr>
          <p:cNvPr id="17" name="TextBox 16">
            <a:extLst>
              <a:ext uri="{FF2B5EF4-FFF2-40B4-BE49-F238E27FC236}">
                <a16:creationId xmlns:a16="http://schemas.microsoft.com/office/drawing/2014/main" id="{30BC8C05-BC6E-FC54-BC15-F8F77B65D64B}"/>
              </a:ext>
            </a:extLst>
          </p:cNvPr>
          <p:cNvSpPr txBox="1"/>
          <p:nvPr/>
        </p:nvSpPr>
        <p:spPr>
          <a:xfrm>
            <a:off x="1737082" y="210060"/>
            <a:ext cx="8930919" cy="535531"/>
          </a:xfrm>
          <a:prstGeom prst="rect">
            <a:avLst/>
          </a:prstGeom>
          <a:noFill/>
        </p:spPr>
        <p:txBody>
          <a:bodyPr wrap="square" rtlCol="0">
            <a:spAutoFit/>
          </a:bodyPr>
          <a:lstStyle/>
          <a:p>
            <a:pPr defTabSz="822960" fontAlgn="base">
              <a:spcBef>
                <a:spcPct val="0"/>
              </a:spcBef>
              <a:spcAft>
                <a:spcPct val="0"/>
              </a:spcAft>
            </a:pPr>
            <a:r>
              <a:rPr lang="en-US" sz="2880" b="1" dirty="0">
                <a:solidFill>
                  <a:srgbClr val="66A619"/>
                </a:solidFill>
                <a:latin typeface="Cambria" panose="02040503050406030204" pitchFamily="18" charset="0"/>
                <a:ea typeface="ヒラギノ角ゴ ProN W3" charset="0"/>
                <a:cs typeface="Calibri" panose="020F0502020204030204" pitchFamily="34" charset="0"/>
                <a:sym typeface="Gill Sans" charset="0"/>
              </a:rPr>
              <a:t>Use Brief Assessment to Stratify Level of Risk </a:t>
            </a:r>
          </a:p>
        </p:txBody>
      </p:sp>
    </p:spTree>
    <p:extLst>
      <p:ext uri="{BB962C8B-B14F-4D97-AF65-F5344CB8AC3E}">
        <p14:creationId xmlns:p14="http://schemas.microsoft.com/office/powerpoint/2010/main" val="54644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6DFC6-F35F-3797-9691-506EF856D33B}"/>
              </a:ext>
            </a:extLst>
          </p:cNvPr>
          <p:cNvSpPr>
            <a:spLocks noGrp="1"/>
          </p:cNvSpPr>
          <p:nvPr>
            <p:ph type="title"/>
          </p:nvPr>
        </p:nvSpPr>
        <p:spPr>
          <a:xfrm>
            <a:off x="1772717" y="285293"/>
            <a:ext cx="8161020" cy="1028700"/>
          </a:xfrm>
        </p:spPr>
        <p:txBody>
          <a:bodyPr/>
          <a:lstStyle/>
          <a:p>
            <a:r>
              <a:rPr lang="en-US" dirty="0"/>
              <a:t>Family Care Plan</a:t>
            </a:r>
          </a:p>
        </p:txBody>
      </p:sp>
      <p:pic>
        <p:nvPicPr>
          <p:cNvPr id="7" name="Picture 6" descr="A purple and black logo&#10;&#10;Description automatically generated with low confidence">
            <a:extLst>
              <a:ext uri="{FF2B5EF4-FFF2-40B4-BE49-F238E27FC236}">
                <a16:creationId xmlns:a16="http://schemas.microsoft.com/office/drawing/2014/main" id="{EBCC93BC-B7CD-F2B7-9C1C-9ED2D67692A7}"/>
              </a:ext>
            </a:extLst>
          </p:cNvPr>
          <p:cNvPicPr>
            <a:picLocks noChangeAspect="1"/>
          </p:cNvPicPr>
          <p:nvPr/>
        </p:nvPicPr>
        <p:blipFill>
          <a:blip r:embed="rId2"/>
          <a:stretch>
            <a:fillRect/>
          </a:stretch>
        </p:blipFill>
        <p:spPr>
          <a:xfrm>
            <a:off x="5801563" y="1086307"/>
            <a:ext cx="4617720" cy="822960"/>
          </a:xfrm>
          <a:prstGeom prst="rect">
            <a:avLst/>
          </a:prstGeom>
        </p:spPr>
      </p:pic>
      <p:pic>
        <p:nvPicPr>
          <p:cNvPr id="9" name="Picture 8" descr="A picture containing text, screenshot, website, web page&#10;&#10;Description automatically generated">
            <a:extLst>
              <a:ext uri="{FF2B5EF4-FFF2-40B4-BE49-F238E27FC236}">
                <a16:creationId xmlns:a16="http://schemas.microsoft.com/office/drawing/2014/main" id="{4A7DFA7C-70BC-1761-9AE6-55C2EE9DDB12}"/>
              </a:ext>
            </a:extLst>
          </p:cNvPr>
          <p:cNvPicPr>
            <a:picLocks noChangeAspect="1"/>
          </p:cNvPicPr>
          <p:nvPr/>
        </p:nvPicPr>
        <p:blipFill>
          <a:blip r:embed="rId3"/>
          <a:stretch>
            <a:fillRect/>
          </a:stretch>
        </p:blipFill>
        <p:spPr>
          <a:xfrm>
            <a:off x="2151107" y="2224975"/>
            <a:ext cx="6265640" cy="4358705"/>
          </a:xfrm>
          <a:prstGeom prst="rect">
            <a:avLst/>
          </a:prstGeom>
        </p:spPr>
      </p:pic>
      <p:sp>
        <p:nvSpPr>
          <p:cNvPr id="12" name="TextBox 11">
            <a:extLst>
              <a:ext uri="{FF2B5EF4-FFF2-40B4-BE49-F238E27FC236}">
                <a16:creationId xmlns:a16="http://schemas.microsoft.com/office/drawing/2014/main" id="{26AB6FF0-0FD6-3E10-156B-6E92071FE14B}"/>
              </a:ext>
            </a:extLst>
          </p:cNvPr>
          <p:cNvSpPr txBox="1"/>
          <p:nvPr/>
        </p:nvSpPr>
        <p:spPr>
          <a:xfrm>
            <a:off x="2151108" y="1909267"/>
            <a:ext cx="4570171" cy="286232"/>
          </a:xfrm>
          <a:prstGeom prst="rect">
            <a:avLst/>
          </a:prstGeom>
          <a:noFill/>
        </p:spPr>
        <p:txBody>
          <a:bodyPr wrap="square">
            <a:spAutoFit/>
          </a:bodyPr>
          <a:lstStyle/>
          <a:p>
            <a:pPr defTabSz="822960" fontAlgn="base">
              <a:spcBef>
                <a:spcPct val="0"/>
              </a:spcBef>
              <a:spcAft>
                <a:spcPct val="0"/>
              </a:spcAft>
            </a:pPr>
            <a:r>
              <a:rPr lang="en-US" sz="1260" dirty="0">
                <a:solidFill>
                  <a:srgbClr val="2046A5">
                    <a:lumMod val="75000"/>
                  </a:srgbClr>
                </a:solidFill>
                <a:latin typeface="Calibri" panose="020F0502020204030204" pitchFamily="34" charset="0"/>
                <a:ea typeface="ヒラギノ角ゴ ProN W3" charset="0"/>
                <a:cs typeface="Calibri" panose="020F0502020204030204" pitchFamily="34" charset="0"/>
                <a:sym typeface="Gill Sans" charset="0"/>
              </a:rPr>
              <a:t>https://</a:t>
            </a:r>
            <a:r>
              <a:rPr lang="en-US" sz="1260" dirty="0" err="1">
                <a:solidFill>
                  <a:srgbClr val="2046A5">
                    <a:lumMod val="75000"/>
                  </a:srgbClr>
                </a:solidFill>
                <a:latin typeface="Calibri" panose="020F0502020204030204" pitchFamily="34" charset="0"/>
                <a:ea typeface="ヒラギノ角ゴ ProN W3" charset="0"/>
                <a:cs typeface="Calibri" panose="020F0502020204030204" pitchFamily="34" charset="0"/>
                <a:sym typeface="Gill Sans" charset="0"/>
              </a:rPr>
              <a:t>www.sepict.org</a:t>
            </a:r>
            <a:r>
              <a:rPr lang="en-US" sz="1260" dirty="0">
                <a:solidFill>
                  <a:srgbClr val="2046A5">
                    <a:lumMod val="75000"/>
                  </a:srgbClr>
                </a:solidFill>
                <a:latin typeface="Calibri" panose="020F0502020204030204" pitchFamily="34" charset="0"/>
                <a:ea typeface="ヒラギノ角ゴ ProN W3" charset="0"/>
                <a:cs typeface="Calibri" panose="020F0502020204030204" pitchFamily="34" charset="0"/>
                <a:sym typeface="Gill Sans" charset="0"/>
              </a:rPr>
              <a:t>/professionals/resources-for-professionals/</a:t>
            </a:r>
          </a:p>
        </p:txBody>
      </p:sp>
    </p:spTree>
    <p:extLst>
      <p:ext uri="{BB962C8B-B14F-4D97-AF65-F5344CB8AC3E}">
        <p14:creationId xmlns:p14="http://schemas.microsoft.com/office/powerpoint/2010/main" val="1451307957"/>
      </p:ext>
    </p:extLst>
  </p:cSld>
  <p:clrMapOvr>
    <a:masterClrMapping/>
  </p:clrMapOvr>
</p:sld>
</file>

<file path=ppt/theme/theme1.xml><?xml version="1.0" encoding="utf-8"?>
<a:theme xmlns:a="http://schemas.openxmlformats.org/drawingml/2006/main" name="905-67281_AMHCT_Webinar_v3_mr">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818</Words>
  <Application>Microsoft Office PowerPoint</Application>
  <PresentationFormat>Widescreen</PresentationFormat>
  <Paragraphs>102</Paragraphs>
  <Slides>10</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Calibri</vt:lpstr>
      <vt:lpstr>Calibri Light</vt:lpstr>
      <vt:lpstr>Cambria</vt:lpstr>
      <vt:lpstr>Gill Sans</vt:lpstr>
      <vt:lpstr>Lucida Grande</vt:lpstr>
      <vt:lpstr>Roboto</vt:lpstr>
      <vt:lpstr>Wingdings</vt:lpstr>
      <vt:lpstr>905-67281_AMHCT_Webinar_v3_mr</vt:lpstr>
      <vt:lpstr>1_Office Theme</vt:lpstr>
      <vt:lpstr>Screening for Substance Use in Pregnancy: Overview</vt:lpstr>
      <vt:lpstr>Background</vt:lpstr>
      <vt:lpstr>Universal Screening</vt:lpstr>
      <vt:lpstr>Why not universal TESTING?</vt:lpstr>
      <vt:lpstr>Screening Tools</vt:lpstr>
      <vt:lpstr>What to do after screening</vt:lpstr>
      <vt:lpstr>Brief Assessment</vt:lpstr>
      <vt:lpstr>PowerPoint Presentation</vt:lpstr>
      <vt:lpstr>Family Care Plan</vt:lpstr>
      <vt:lpstr>How do I refer?</vt:lpstr>
    </vt:vector>
  </TitlesOfParts>
  <Company>Beacon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for Substance Use in Pregnancy: Overview</dc:title>
  <dc:creator>Garrigan, Elizabeth</dc:creator>
  <cp:lastModifiedBy>Garrigan, Elizabeth</cp:lastModifiedBy>
  <cp:revision>1</cp:revision>
  <dcterms:created xsi:type="dcterms:W3CDTF">2023-05-24T13:24:22Z</dcterms:created>
  <dcterms:modified xsi:type="dcterms:W3CDTF">2023-05-24T13:25:31Z</dcterms:modified>
</cp:coreProperties>
</file>