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9"/>
  </p:notesMasterIdLst>
  <p:sldIdLst>
    <p:sldId id="435" r:id="rId3"/>
    <p:sldId id="436" r:id="rId4"/>
    <p:sldId id="437" r:id="rId5"/>
    <p:sldId id="448" r:id="rId6"/>
    <p:sldId id="451" r:id="rId7"/>
    <p:sldId id="45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9" d="100"/>
          <a:sy n="119" d="100"/>
        </p:scale>
        <p:origin x="96"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1C19AD-A893-4900-9FB4-67E0D3664F01}" type="doc">
      <dgm:prSet loTypeId="urn:microsoft.com/office/officeart/2005/8/layout/pyramid3" loCatId="pyramid" qsTypeId="urn:microsoft.com/office/officeart/2005/8/quickstyle/simple1" qsCatId="simple" csTypeId="urn:microsoft.com/office/officeart/2005/8/colors/colorful1" csCatId="colorful" phldr="1"/>
      <dgm:spPr/>
    </dgm:pt>
    <dgm:pt modelId="{3BD91E1A-C163-4BD9-8355-467333A20BA0}">
      <dgm:prSet phldrT="[Text]"/>
      <dgm:spPr>
        <a:solidFill>
          <a:schemeClr val="accent6"/>
        </a:solidFill>
      </dgm:spPr>
      <dgm:t>
        <a:bodyPr/>
        <a:lstStyle/>
        <a:p>
          <a:endParaRPr lang="en-US" dirty="0"/>
        </a:p>
      </dgm:t>
    </dgm:pt>
    <dgm:pt modelId="{C97DD785-B079-4AC3-9903-C75B4F2A9F06}" type="parTrans" cxnId="{08B53470-E6B9-48FB-B9DE-2C415116974C}">
      <dgm:prSet/>
      <dgm:spPr/>
      <dgm:t>
        <a:bodyPr/>
        <a:lstStyle/>
        <a:p>
          <a:endParaRPr lang="en-US"/>
        </a:p>
      </dgm:t>
    </dgm:pt>
    <dgm:pt modelId="{DCD93B3D-BC17-4EED-B1E4-B14C4F09EF1C}" type="sibTrans" cxnId="{08B53470-E6B9-48FB-B9DE-2C415116974C}">
      <dgm:prSet/>
      <dgm:spPr/>
      <dgm:t>
        <a:bodyPr/>
        <a:lstStyle/>
        <a:p>
          <a:endParaRPr lang="en-US"/>
        </a:p>
      </dgm:t>
    </dgm:pt>
    <dgm:pt modelId="{835758D8-CA04-4D34-AAD6-9D28898599D3}">
      <dgm:prSet phldrT="[Text]"/>
      <dgm:spPr>
        <a:solidFill>
          <a:srgbClr val="8064A2"/>
        </a:solidFill>
      </dgm:spPr>
      <dgm:t>
        <a:bodyPr/>
        <a:lstStyle/>
        <a:p>
          <a:endParaRPr lang="en-US" dirty="0"/>
        </a:p>
      </dgm:t>
    </dgm:pt>
    <dgm:pt modelId="{6A043D27-4C7E-450F-910E-0812E9C6E4EE}" type="parTrans" cxnId="{D41D46A0-ACE5-454A-B319-26F48E3CFB46}">
      <dgm:prSet/>
      <dgm:spPr/>
      <dgm:t>
        <a:bodyPr/>
        <a:lstStyle/>
        <a:p>
          <a:endParaRPr lang="en-US"/>
        </a:p>
      </dgm:t>
    </dgm:pt>
    <dgm:pt modelId="{0D644332-26C5-4A47-989B-E89B2DE7ACE8}" type="sibTrans" cxnId="{D41D46A0-ACE5-454A-B319-26F48E3CFB46}">
      <dgm:prSet/>
      <dgm:spPr/>
      <dgm:t>
        <a:bodyPr/>
        <a:lstStyle/>
        <a:p>
          <a:endParaRPr lang="en-US"/>
        </a:p>
      </dgm:t>
    </dgm:pt>
    <dgm:pt modelId="{BA6D2C91-D1F8-4F05-BD0E-CBE0D1694024}">
      <dgm:prSet phldrT="[Text]"/>
      <dgm:spPr>
        <a:solidFill>
          <a:schemeClr val="accent5"/>
        </a:solidFill>
      </dgm:spPr>
      <dgm:t>
        <a:bodyPr/>
        <a:lstStyle/>
        <a:p>
          <a:endParaRPr lang="en-US" dirty="0"/>
        </a:p>
      </dgm:t>
    </dgm:pt>
    <dgm:pt modelId="{DB1E1CD3-A4E7-4105-BB8C-86DAFDBF3819}" type="parTrans" cxnId="{64EA4EFB-1AB6-458F-A17F-34E0F626D8EE}">
      <dgm:prSet/>
      <dgm:spPr/>
      <dgm:t>
        <a:bodyPr/>
        <a:lstStyle/>
        <a:p>
          <a:endParaRPr lang="en-US"/>
        </a:p>
      </dgm:t>
    </dgm:pt>
    <dgm:pt modelId="{8A3D2678-D6DF-45A2-A1A2-9503CB0DCB71}" type="sibTrans" cxnId="{64EA4EFB-1AB6-458F-A17F-34E0F626D8EE}">
      <dgm:prSet/>
      <dgm:spPr/>
      <dgm:t>
        <a:bodyPr/>
        <a:lstStyle/>
        <a:p>
          <a:endParaRPr lang="en-US"/>
        </a:p>
      </dgm:t>
    </dgm:pt>
    <dgm:pt modelId="{CF1BB83F-BA04-456A-99FE-F7E65A28549B}" type="pres">
      <dgm:prSet presAssocID="{281C19AD-A893-4900-9FB4-67E0D3664F01}" presName="Name0" presStyleCnt="0">
        <dgm:presLayoutVars>
          <dgm:dir/>
          <dgm:animLvl val="lvl"/>
          <dgm:resizeHandles val="exact"/>
        </dgm:presLayoutVars>
      </dgm:prSet>
      <dgm:spPr/>
    </dgm:pt>
    <dgm:pt modelId="{5CE8C969-B20D-46F0-A5DD-3EBA686C83C4}" type="pres">
      <dgm:prSet presAssocID="{3BD91E1A-C163-4BD9-8355-467333A20BA0}" presName="Name8" presStyleCnt="0"/>
      <dgm:spPr/>
    </dgm:pt>
    <dgm:pt modelId="{E2279E84-CF7D-4977-B990-714902C790C2}" type="pres">
      <dgm:prSet presAssocID="{3BD91E1A-C163-4BD9-8355-467333A20BA0}" presName="level" presStyleLbl="node1" presStyleIdx="0" presStyleCnt="3" custScaleY="73077" custLinFactNeighborX="682" custLinFactNeighborY="1750">
        <dgm:presLayoutVars>
          <dgm:chMax val="1"/>
          <dgm:bulletEnabled val="1"/>
        </dgm:presLayoutVars>
      </dgm:prSet>
      <dgm:spPr/>
    </dgm:pt>
    <dgm:pt modelId="{658BD693-BE11-4D93-A84D-DA98B67ABB7F}" type="pres">
      <dgm:prSet presAssocID="{3BD91E1A-C163-4BD9-8355-467333A20BA0}" presName="levelTx" presStyleLbl="revTx" presStyleIdx="0" presStyleCnt="0">
        <dgm:presLayoutVars>
          <dgm:chMax val="1"/>
          <dgm:bulletEnabled val="1"/>
        </dgm:presLayoutVars>
      </dgm:prSet>
      <dgm:spPr/>
    </dgm:pt>
    <dgm:pt modelId="{46943B35-6A15-43B2-8F94-FFF0E67F3271}" type="pres">
      <dgm:prSet presAssocID="{BA6D2C91-D1F8-4F05-BD0E-CBE0D1694024}" presName="Name8" presStyleCnt="0"/>
      <dgm:spPr/>
    </dgm:pt>
    <dgm:pt modelId="{6C545AEB-3D16-41FC-8D66-4B884B0D7E8F}" type="pres">
      <dgm:prSet presAssocID="{BA6D2C91-D1F8-4F05-BD0E-CBE0D1694024}" presName="level" presStyleLbl="node1" presStyleIdx="1" presStyleCnt="3" custLinFactNeighborX="253" custLinFactNeighborY="132">
        <dgm:presLayoutVars>
          <dgm:chMax val="1"/>
          <dgm:bulletEnabled val="1"/>
        </dgm:presLayoutVars>
      </dgm:prSet>
      <dgm:spPr/>
    </dgm:pt>
    <dgm:pt modelId="{5ED71066-E565-4539-ABED-5BB292C25BBA}" type="pres">
      <dgm:prSet presAssocID="{BA6D2C91-D1F8-4F05-BD0E-CBE0D1694024}" presName="levelTx" presStyleLbl="revTx" presStyleIdx="0" presStyleCnt="0">
        <dgm:presLayoutVars>
          <dgm:chMax val="1"/>
          <dgm:bulletEnabled val="1"/>
        </dgm:presLayoutVars>
      </dgm:prSet>
      <dgm:spPr/>
    </dgm:pt>
    <dgm:pt modelId="{349E3199-5D4E-4232-9611-BF3C3151AD90}" type="pres">
      <dgm:prSet presAssocID="{835758D8-CA04-4D34-AAD6-9D28898599D3}" presName="Name8" presStyleCnt="0"/>
      <dgm:spPr/>
    </dgm:pt>
    <dgm:pt modelId="{C02545B7-3F0A-460A-B2A2-2A9F12F37511}" type="pres">
      <dgm:prSet presAssocID="{835758D8-CA04-4D34-AAD6-9D28898599D3}" presName="level" presStyleLbl="node1" presStyleIdx="2" presStyleCnt="3" custLinFactNeighborX="0" custLinFactNeighborY="0">
        <dgm:presLayoutVars>
          <dgm:chMax val="1"/>
          <dgm:bulletEnabled val="1"/>
        </dgm:presLayoutVars>
      </dgm:prSet>
      <dgm:spPr/>
    </dgm:pt>
    <dgm:pt modelId="{EC16397C-7943-4AAD-B775-01A6D0E2219D}" type="pres">
      <dgm:prSet presAssocID="{835758D8-CA04-4D34-AAD6-9D28898599D3}" presName="levelTx" presStyleLbl="revTx" presStyleIdx="0" presStyleCnt="0">
        <dgm:presLayoutVars>
          <dgm:chMax val="1"/>
          <dgm:bulletEnabled val="1"/>
        </dgm:presLayoutVars>
      </dgm:prSet>
      <dgm:spPr/>
    </dgm:pt>
  </dgm:ptLst>
  <dgm:cxnLst>
    <dgm:cxn modelId="{F1B49B2C-3C7D-5242-AD2A-0A86F463463F}" type="presOf" srcId="{3BD91E1A-C163-4BD9-8355-467333A20BA0}" destId="{E2279E84-CF7D-4977-B990-714902C790C2}" srcOrd="0" destOrd="0" presId="urn:microsoft.com/office/officeart/2005/8/layout/pyramid3"/>
    <dgm:cxn modelId="{AE51702D-6F99-F246-9922-F197E428AF84}" type="presOf" srcId="{281C19AD-A893-4900-9FB4-67E0D3664F01}" destId="{CF1BB83F-BA04-456A-99FE-F7E65A28549B}" srcOrd="0" destOrd="0" presId="urn:microsoft.com/office/officeart/2005/8/layout/pyramid3"/>
    <dgm:cxn modelId="{35D8E830-EF82-5A45-B1CA-B1EAD4F29AD2}" type="presOf" srcId="{3BD91E1A-C163-4BD9-8355-467333A20BA0}" destId="{658BD693-BE11-4D93-A84D-DA98B67ABB7F}" srcOrd="1" destOrd="0" presId="urn:microsoft.com/office/officeart/2005/8/layout/pyramid3"/>
    <dgm:cxn modelId="{960B0B5F-500F-9244-A33E-1141B22CC9B5}" type="presOf" srcId="{BA6D2C91-D1F8-4F05-BD0E-CBE0D1694024}" destId="{5ED71066-E565-4539-ABED-5BB292C25BBA}" srcOrd="1" destOrd="0" presId="urn:microsoft.com/office/officeart/2005/8/layout/pyramid3"/>
    <dgm:cxn modelId="{08B53470-E6B9-48FB-B9DE-2C415116974C}" srcId="{281C19AD-A893-4900-9FB4-67E0D3664F01}" destId="{3BD91E1A-C163-4BD9-8355-467333A20BA0}" srcOrd="0" destOrd="0" parTransId="{C97DD785-B079-4AC3-9903-C75B4F2A9F06}" sibTransId="{DCD93B3D-BC17-4EED-B1E4-B14C4F09EF1C}"/>
    <dgm:cxn modelId="{D41D46A0-ACE5-454A-B319-26F48E3CFB46}" srcId="{281C19AD-A893-4900-9FB4-67E0D3664F01}" destId="{835758D8-CA04-4D34-AAD6-9D28898599D3}" srcOrd="2" destOrd="0" parTransId="{6A043D27-4C7E-450F-910E-0812E9C6E4EE}" sibTransId="{0D644332-26C5-4A47-989B-E89B2DE7ACE8}"/>
    <dgm:cxn modelId="{C11B19B9-BD31-6B41-8A86-949016E50969}" type="presOf" srcId="{835758D8-CA04-4D34-AAD6-9D28898599D3}" destId="{EC16397C-7943-4AAD-B775-01A6D0E2219D}" srcOrd="1" destOrd="0" presId="urn:microsoft.com/office/officeart/2005/8/layout/pyramid3"/>
    <dgm:cxn modelId="{269551D1-FE83-924D-AF01-094AE0EA4A47}" type="presOf" srcId="{835758D8-CA04-4D34-AAD6-9D28898599D3}" destId="{C02545B7-3F0A-460A-B2A2-2A9F12F37511}" srcOrd="0" destOrd="0" presId="urn:microsoft.com/office/officeart/2005/8/layout/pyramid3"/>
    <dgm:cxn modelId="{26F46CE6-0DAB-454F-85C0-B2F84BB49554}" type="presOf" srcId="{BA6D2C91-D1F8-4F05-BD0E-CBE0D1694024}" destId="{6C545AEB-3D16-41FC-8D66-4B884B0D7E8F}" srcOrd="0" destOrd="0" presId="urn:microsoft.com/office/officeart/2005/8/layout/pyramid3"/>
    <dgm:cxn modelId="{64EA4EFB-1AB6-458F-A17F-34E0F626D8EE}" srcId="{281C19AD-A893-4900-9FB4-67E0D3664F01}" destId="{BA6D2C91-D1F8-4F05-BD0E-CBE0D1694024}" srcOrd="1" destOrd="0" parTransId="{DB1E1CD3-A4E7-4105-BB8C-86DAFDBF3819}" sibTransId="{8A3D2678-D6DF-45A2-A1A2-9503CB0DCB71}"/>
    <dgm:cxn modelId="{8F895C36-2058-5941-AC87-71770CAE2396}" type="presParOf" srcId="{CF1BB83F-BA04-456A-99FE-F7E65A28549B}" destId="{5CE8C969-B20D-46F0-A5DD-3EBA686C83C4}" srcOrd="0" destOrd="0" presId="urn:microsoft.com/office/officeart/2005/8/layout/pyramid3"/>
    <dgm:cxn modelId="{2B834471-64AE-D441-A1A3-3A8D0B69D981}" type="presParOf" srcId="{5CE8C969-B20D-46F0-A5DD-3EBA686C83C4}" destId="{E2279E84-CF7D-4977-B990-714902C790C2}" srcOrd="0" destOrd="0" presId="urn:microsoft.com/office/officeart/2005/8/layout/pyramid3"/>
    <dgm:cxn modelId="{36B028C2-8C1F-E142-9EC7-5F3C37463E05}" type="presParOf" srcId="{5CE8C969-B20D-46F0-A5DD-3EBA686C83C4}" destId="{658BD693-BE11-4D93-A84D-DA98B67ABB7F}" srcOrd="1" destOrd="0" presId="urn:microsoft.com/office/officeart/2005/8/layout/pyramid3"/>
    <dgm:cxn modelId="{034BB2FE-AEDB-E948-8FB7-431B5F8CB624}" type="presParOf" srcId="{CF1BB83F-BA04-456A-99FE-F7E65A28549B}" destId="{46943B35-6A15-43B2-8F94-FFF0E67F3271}" srcOrd="1" destOrd="0" presId="urn:microsoft.com/office/officeart/2005/8/layout/pyramid3"/>
    <dgm:cxn modelId="{5743C552-894F-DC4E-A922-89C7E46D7915}" type="presParOf" srcId="{46943B35-6A15-43B2-8F94-FFF0E67F3271}" destId="{6C545AEB-3D16-41FC-8D66-4B884B0D7E8F}" srcOrd="0" destOrd="0" presId="urn:microsoft.com/office/officeart/2005/8/layout/pyramid3"/>
    <dgm:cxn modelId="{2477ACD2-FB1C-1A4B-8FE1-4E68D2853C0F}" type="presParOf" srcId="{46943B35-6A15-43B2-8F94-FFF0E67F3271}" destId="{5ED71066-E565-4539-ABED-5BB292C25BBA}" srcOrd="1" destOrd="0" presId="urn:microsoft.com/office/officeart/2005/8/layout/pyramid3"/>
    <dgm:cxn modelId="{94358FA9-4414-AC40-B0AF-C0E5D4827A6B}" type="presParOf" srcId="{CF1BB83F-BA04-456A-99FE-F7E65A28549B}" destId="{349E3199-5D4E-4232-9611-BF3C3151AD90}" srcOrd="2" destOrd="0" presId="urn:microsoft.com/office/officeart/2005/8/layout/pyramid3"/>
    <dgm:cxn modelId="{5D6AF2C5-1E42-CF47-ADD5-9A92AD229CDB}" type="presParOf" srcId="{349E3199-5D4E-4232-9611-BF3C3151AD90}" destId="{C02545B7-3F0A-460A-B2A2-2A9F12F37511}" srcOrd="0" destOrd="0" presId="urn:microsoft.com/office/officeart/2005/8/layout/pyramid3"/>
    <dgm:cxn modelId="{49A868F0-60D9-1F48-B0F9-43ABD68D6F09}" type="presParOf" srcId="{349E3199-5D4E-4232-9611-BF3C3151AD90}" destId="{EC16397C-7943-4AAD-B775-01A6D0E2219D}"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279E84-CF7D-4977-B990-714902C790C2}">
      <dsp:nvSpPr>
        <dsp:cNvPr id="0" name=""/>
        <dsp:cNvSpPr/>
      </dsp:nvSpPr>
      <dsp:spPr>
        <a:xfrm rot="10800000">
          <a:off x="0" y="37871"/>
          <a:ext cx="6978701" cy="1581454"/>
        </a:xfrm>
        <a:prstGeom prst="trapezoid">
          <a:avLst>
            <a:gd name="adj" fmla="val 59045"/>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rot="-10800000">
        <a:off x="1221272" y="37871"/>
        <a:ext cx="4536155" cy="1581454"/>
      </dsp:txXfrm>
    </dsp:sp>
    <dsp:sp modelId="{6C545AEB-3D16-41FC-8D66-4B884B0D7E8F}">
      <dsp:nvSpPr>
        <dsp:cNvPr id="0" name=""/>
        <dsp:cNvSpPr/>
      </dsp:nvSpPr>
      <dsp:spPr>
        <a:xfrm rot="10800000">
          <a:off x="946701" y="1584311"/>
          <a:ext cx="5111159" cy="2164093"/>
        </a:xfrm>
        <a:prstGeom prst="trapezoid">
          <a:avLst>
            <a:gd name="adj" fmla="val 59045"/>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rot="-10800000">
        <a:off x="1841154" y="1584311"/>
        <a:ext cx="3322253" cy="2164093"/>
      </dsp:txXfrm>
    </dsp:sp>
    <dsp:sp modelId="{C02545B7-3F0A-460A-B2A2-2A9F12F37511}">
      <dsp:nvSpPr>
        <dsp:cNvPr id="0" name=""/>
        <dsp:cNvSpPr/>
      </dsp:nvSpPr>
      <dsp:spPr>
        <a:xfrm rot="10800000">
          <a:off x="2211560" y="3745547"/>
          <a:ext cx="2555579" cy="2164093"/>
        </a:xfrm>
        <a:prstGeom prst="trapezoid">
          <a:avLst>
            <a:gd name="adj" fmla="val 59045"/>
          </a:avLst>
        </a:prstGeom>
        <a:solidFill>
          <a:srgbClr val="8064A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rot="-10800000">
        <a:off x="2211560" y="3745547"/>
        <a:ext cx="2555579" cy="2164093"/>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36935D-D829-45A1-B9E5-9581171EC437}" type="datetimeFigureOut">
              <a:rPr lang="en-US" smtClean="0"/>
              <a:t>5/24/2023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A155F1-D7CD-45F0-88F4-3D0A48FBCA7D}" type="slidenum">
              <a:rPr lang="en-US" smtClean="0"/>
              <a:t>‹#›</a:t>
            </a:fld>
            <a:endParaRPr lang="en-US"/>
          </a:p>
        </p:txBody>
      </p:sp>
    </p:spTree>
    <p:extLst>
      <p:ext uri="{BB962C8B-B14F-4D97-AF65-F5344CB8AC3E}">
        <p14:creationId xmlns:p14="http://schemas.microsoft.com/office/powerpoint/2010/main" val="2973090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12121"/>
                </a:solidFill>
                <a:effectLst/>
                <a:latin typeface="Cambria" panose="02040503050406030204" pitchFamily="18" charset="0"/>
              </a:rPr>
              <a:t>A well-recognized screener that has been validated with pregnant women. The 4P’s Plus asks about perceptions of problematic substance use in parents and partner, and substance use by the respondent, both pre- and within-pregnancy </a:t>
            </a:r>
          </a:p>
          <a:p>
            <a:r>
              <a:rPr lang="en-US" dirty="0"/>
              <a:t>Sensitivity –87%, specificity –76%</a:t>
            </a:r>
          </a:p>
        </p:txBody>
      </p:sp>
    </p:spTree>
    <p:extLst>
      <p:ext uri="{BB962C8B-B14F-4D97-AF65-F5344CB8AC3E}">
        <p14:creationId xmlns:p14="http://schemas.microsoft.com/office/powerpoint/2010/main" val="1407287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12121"/>
                </a:solidFill>
                <a:effectLst/>
                <a:latin typeface="Cambria" panose="02040503050406030204" pitchFamily="18" charset="0"/>
              </a:rPr>
              <a:t>Not formally validated, free</a:t>
            </a:r>
            <a:endParaRPr lang="en-US" dirty="0"/>
          </a:p>
        </p:txBody>
      </p:sp>
    </p:spTree>
    <p:extLst>
      <p:ext uri="{BB962C8B-B14F-4D97-AF65-F5344CB8AC3E}">
        <p14:creationId xmlns:p14="http://schemas.microsoft.com/office/powerpoint/2010/main" val="710944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lstStyle/>
          <a:p>
            <a:pPr algn="l"/>
            <a:r>
              <a:rPr lang="en-US" b="1" dirty="0">
                <a:solidFill>
                  <a:schemeClr val="bg2">
                    <a:lumMod val="10000"/>
                  </a:schemeClr>
                </a:solidFill>
              </a:rPr>
              <a:t>The Tobacco, Alcohol, Prescription Medication and other Substances (TAPS)</a:t>
            </a:r>
          </a:p>
          <a:p>
            <a:pPr defTabSz="452217">
              <a:defRPr/>
            </a:pPr>
            <a:r>
              <a:rPr lang="en-US" dirty="0"/>
              <a:t>Use screen to stratify risk</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EE94833-E9D8-5D4D-994C-4EFBA8ECD5EB}" type="slidenum">
              <a:rPr kumimoji="0" lang="en-US" sz="3200" b="0" i="0" u="none" strike="noStrike" kern="1200" cap="none" spc="0" normalizeH="0" baseline="0" noProof="0" smtClean="0">
                <a:ln>
                  <a:noFill/>
                </a:ln>
                <a:solidFill>
                  <a:prstClr val="black"/>
                </a:solidFill>
                <a:effectLst/>
                <a:uLnTx/>
                <a:uFillTx/>
                <a:latin typeface="Gill Sans" charset="0"/>
                <a:sym typeface="Gill Sans" charset="0"/>
              </a:rPr>
              <a:pPr marL="0" marR="0" lvl="0" indent="0" algn="l" defTabSz="914400" rtl="0" eaLnBrk="1" fontAlgn="base" latinLnBrk="0" hangingPunct="1">
                <a:lnSpc>
                  <a:spcPct val="100000"/>
                </a:lnSpc>
                <a:spcBef>
                  <a:spcPct val="0"/>
                </a:spcBef>
                <a:spcAft>
                  <a:spcPct val="0"/>
                </a:spcAft>
                <a:buClrTx/>
                <a:buSzTx/>
                <a:buFontTx/>
                <a:buNone/>
                <a:tabLst/>
                <a:defRPr/>
              </a:pPr>
              <a:t>4</a:t>
            </a:fld>
            <a:endParaRPr kumimoji="0" lang="en-US" sz="3200" b="0" i="0" u="none" strike="noStrike" kern="1200" cap="none" spc="0" normalizeH="0" baseline="0" noProof="0" dirty="0">
              <a:ln>
                <a:noFill/>
              </a:ln>
              <a:solidFill>
                <a:prstClr val="black"/>
              </a:solidFill>
              <a:effectLst/>
              <a:uLnTx/>
              <a:uFillTx/>
              <a:latin typeface="Gill Sans" charset="0"/>
              <a:sym typeface="Gill Sans" charset="0"/>
            </a:endParaRPr>
          </a:p>
        </p:txBody>
      </p:sp>
    </p:spTree>
    <p:extLst>
      <p:ext uri="{BB962C8B-B14F-4D97-AF65-F5344CB8AC3E}">
        <p14:creationId xmlns:p14="http://schemas.microsoft.com/office/powerpoint/2010/main" val="401393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lstStyle/>
          <a:p>
            <a:pPr algn="l"/>
            <a:r>
              <a:rPr lang="en-US" b="1" dirty="0">
                <a:solidFill>
                  <a:schemeClr val="bg2">
                    <a:lumMod val="10000"/>
                  </a:schemeClr>
                </a:solidFill>
              </a:rPr>
              <a:t>The Tobacco, Alcohol, Prescription Medication and other Substances (TAPS)</a:t>
            </a:r>
          </a:p>
          <a:p>
            <a:pPr defTabSz="452217">
              <a:defRPr/>
            </a:pPr>
            <a:r>
              <a:rPr lang="en-US" dirty="0"/>
              <a:t>Use screen to stratify risk</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E94833-E9D8-5D4D-994C-4EFBA8ECD5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ヒラギノ角ゴ ProN W3" charset="0"/>
                <a:cs typeface="+mn-cs"/>
                <a:sym typeface="Gill Sans"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ヒラギノ角ゴ ProN W3" charset="0"/>
              <a:cs typeface="+mn-cs"/>
              <a:sym typeface="Gill Sans" charset="0"/>
            </a:endParaRPr>
          </a:p>
        </p:txBody>
      </p:sp>
    </p:spTree>
    <p:extLst>
      <p:ext uri="{BB962C8B-B14F-4D97-AF65-F5344CB8AC3E}">
        <p14:creationId xmlns:p14="http://schemas.microsoft.com/office/powerpoint/2010/main" val="2562424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
        <p:nvSpPr>
          <p:cNvPr id="23556" name="Slide Number Placeholder 3"/>
          <p:cNvSpPr>
            <a:spLocks noGrp="1"/>
          </p:cNvSpPr>
          <p:nvPr>
            <p:ph type="sldNum" sz="quarter" idx="5"/>
          </p:nvPr>
        </p:nvSpPr>
        <p:spPr bwMode="auto">
          <a:xfrm>
            <a:off x="3970938" y="8829967"/>
            <a:ext cx="3037840" cy="4648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lvl1pPr>
              <a:defRPr>
                <a:solidFill>
                  <a:schemeClr val="tx1"/>
                </a:solidFill>
                <a:latin typeface="Arial" charset="0"/>
                <a:ea typeface="ＭＳ Ｐゴシック" charset="0"/>
              </a:defRPr>
            </a:lvl1pPr>
            <a:lvl2pPr marL="757066" indent="-291179">
              <a:defRPr>
                <a:solidFill>
                  <a:schemeClr val="tx1"/>
                </a:solidFill>
                <a:latin typeface="Arial" charset="0"/>
                <a:ea typeface="ＭＳ Ｐゴシック" charset="0"/>
              </a:defRPr>
            </a:lvl2pPr>
            <a:lvl3pPr marL="1164717" indent="-232943">
              <a:defRPr>
                <a:solidFill>
                  <a:schemeClr val="tx1"/>
                </a:solidFill>
                <a:latin typeface="Arial" charset="0"/>
                <a:ea typeface="ＭＳ Ｐゴシック" charset="0"/>
              </a:defRPr>
            </a:lvl3pPr>
            <a:lvl4pPr marL="1630604" indent="-232943">
              <a:defRPr>
                <a:solidFill>
                  <a:schemeClr val="tx1"/>
                </a:solidFill>
                <a:latin typeface="Arial" charset="0"/>
                <a:ea typeface="ＭＳ Ｐゴシック" charset="0"/>
              </a:defRPr>
            </a:lvl4pPr>
            <a:lvl5pPr marL="2096491" indent="-232943">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94C84828-AF3E-844E-BBBF-744F3FDDFB60}" type="slidenum">
              <a:rPr kumimoji="0" lang="en-US" sz="3200" b="0" i="0" u="none" strike="noStrike" kern="1200" cap="none" spc="0" normalizeH="0" baseline="0" noProof="0">
                <a:ln>
                  <a:noFill/>
                </a:ln>
                <a:solidFill>
                  <a:srgbClr val="000000"/>
                </a:solidFill>
                <a:effectLst/>
                <a:uLnTx/>
                <a:uFillTx/>
                <a:latin typeface="Arial" charset="0"/>
                <a:ea typeface="ＭＳ Ｐゴシック" charset="0"/>
                <a:sym typeface="Gill Sans" charset="0"/>
              </a:rPr>
              <a:pPr marL="0" marR="0" lvl="0" indent="0" algn="l" defTabSz="914400" rtl="0" eaLnBrk="1" fontAlgn="base" latinLnBrk="0" hangingPunct="1">
                <a:lnSpc>
                  <a:spcPct val="100000"/>
                </a:lnSpc>
                <a:spcBef>
                  <a:spcPct val="0"/>
                </a:spcBef>
                <a:spcAft>
                  <a:spcPct val="0"/>
                </a:spcAft>
                <a:buClrTx/>
                <a:buSzTx/>
                <a:buFontTx/>
                <a:buNone/>
                <a:tabLst/>
                <a:defRPr/>
              </a:pPr>
              <a:t>6</a:t>
            </a:fld>
            <a:endParaRPr kumimoji="0" lang="en-US" sz="3200" b="0" i="0" u="none" strike="noStrike" kern="1200" cap="none" spc="0" normalizeH="0" baseline="0" noProof="0">
              <a:ln>
                <a:noFill/>
              </a:ln>
              <a:solidFill>
                <a:srgbClr val="000000"/>
              </a:solidFill>
              <a:effectLst/>
              <a:uLnTx/>
              <a:uFillTx/>
              <a:latin typeface="Arial" charset="0"/>
              <a:ea typeface="ＭＳ Ｐゴシック" charset="0"/>
              <a:sym typeface="Gill Sans" charset="0"/>
            </a:endParaRPr>
          </a:p>
        </p:txBody>
      </p:sp>
    </p:spTree>
    <p:extLst>
      <p:ext uri="{BB962C8B-B14F-4D97-AF65-F5344CB8AC3E}">
        <p14:creationId xmlns:p14="http://schemas.microsoft.com/office/powerpoint/2010/main" val="3344901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6AC97EF-4C1F-1740-A85A-4890A4A64B78}" type="datetime1">
              <a:rPr lang="en-US" smtClean="0"/>
              <a:t>5/24/2023</a:t>
            </a:fld>
            <a:endParaRPr lang="en-US"/>
          </a:p>
        </p:txBody>
      </p:sp>
      <p:sp>
        <p:nvSpPr>
          <p:cNvPr id="3" name="Footer Placeholder 4"/>
          <p:cNvSpPr>
            <a:spLocks noGrp="1"/>
          </p:cNvSpPr>
          <p:nvPr>
            <p:ph type="ftr" sz="quarter" idx="11"/>
          </p:nvPr>
        </p:nvSpPr>
        <p:spPr/>
        <p:txBody>
          <a:bodyPr/>
          <a:lstStyle>
            <a:lvl1pPr>
              <a:defRPr>
                <a:latin typeface="Arial"/>
                <a:cs typeface="Arial"/>
              </a:defRPr>
            </a:lvl1pPr>
          </a:lstStyle>
          <a:p>
            <a:pPr>
              <a:defRPr/>
            </a:pPr>
            <a:endParaRPr lang="en-US"/>
          </a:p>
        </p:txBody>
      </p:sp>
      <p:sp>
        <p:nvSpPr>
          <p:cNvPr id="4" name="Slide Number Placeholder 5"/>
          <p:cNvSpPr>
            <a:spLocks noGrp="1"/>
          </p:cNvSpPr>
          <p:nvPr>
            <p:ph type="sldNum" sz="quarter" idx="12"/>
          </p:nvPr>
        </p:nvSpPr>
        <p:spPr>
          <a:xfrm>
            <a:off x="5690236" y="6356509"/>
            <a:ext cx="811530" cy="364331"/>
          </a:xfrm>
          <a:prstGeom prst="rect">
            <a:avLst/>
          </a:prstGeom>
        </p:spPr>
        <p:txBody>
          <a:bodyPr/>
          <a:lstStyle>
            <a:lvl1pPr algn="ctr">
              <a:defRPr sz="900">
                <a:solidFill>
                  <a:srgbClr val="BFBFBF"/>
                </a:solidFill>
                <a:latin typeface="Arial" pitchFamily="34" charset="0"/>
                <a:cs typeface="Arial" pitchFamily="34" charset="0"/>
              </a:defRPr>
            </a:lvl1pPr>
          </a:lstStyle>
          <a:p>
            <a:pPr>
              <a:defRPr/>
            </a:pPr>
            <a:fld id="{8DF24649-1ED3-7E42-BE6E-9B55D341DA71}" type="slidenum">
              <a:rPr lang="en-US"/>
              <a:pPr>
                <a:defRPr/>
              </a:pPr>
              <a:t>‹#›</a:t>
            </a:fld>
            <a:endParaRPr lang="en-US"/>
          </a:p>
        </p:txBody>
      </p:sp>
    </p:spTree>
    <p:extLst>
      <p:ext uri="{BB962C8B-B14F-4D97-AF65-F5344CB8AC3E}">
        <p14:creationId xmlns:p14="http://schemas.microsoft.com/office/powerpoint/2010/main" val="1772527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F462E-0AA9-6CAD-8260-94724CD3B35B}"/>
              </a:ext>
            </a:extLst>
          </p:cNvPr>
          <p:cNvSpPr>
            <a:spLocks noGrp="1"/>
          </p:cNvSpPr>
          <p:nvPr>
            <p:ph type="ctrTitle"/>
          </p:nvPr>
        </p:nvSpPr>
        <p:spPr>
          <a:xfrm>
            <a:off x="1524000" y="1122364"/>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6B5E7FE-EF2A-82D6-35D2-2D2B6CB48A4B}"/>
              </a:ext>
            </a:extLst>
          </p:cNvPr>
          <p:cNvSpPr>
            <a:spLocks noGrp="1"/>
          </p:cNvSpPr>
          <p:nvPr>
            <p:ph type="subTitle" idx="1"/>
          </p:nvPr>
        </p:nvSpPr>
        <p:spPr>
          <a:xfrm>
            <a:off x="1524000" y="3602038"/>
            <a:ext cx="9144000" cy="1655762"/>
          </a:xfrm>
        </p:spPr>
        <p:txBody>
          <a:bodyPr/>
          <a:lstStyle>
            <a:lvl1pPr marL="0" indent="0" algn="ctr">
              <a:buNone/>
              <a:defRPr sz="1800"/>
            </a:lvl1pPr>
            <a:lvl2pPr marL="342887" indent="0" algn="ctr">
              <a:buNone/>
              <a:defRPr sz="1500"/>
            </a:lvl2pPr>
            <a:lvl3pPr marL="685773" indent="0" algn="ctr">
              <a:buNone/>
              <a:defRPr sz="1350"/>
            </a:lvl3pPr>
            <a:lvl4pPr marL="1028659" indent="0" algn="ctr">
              <a:buNone/>
              <a:defRPr sz="1200"/>
            </a:lvl4pPr>
            <a:lvl5pPr marL="1371545" indent="0" algn="ctr">
              <a:buNone/>
              <a:defRPr sz="1200"/>
            </a:lvl5pPr>
            <a:lvl6pPr marL="1714432" indent="0" algn="ctr">
              <a:buNone/>
              <a:defRPr sz="1200"/>
            </a:lvl6pPr>
            <a:lvl7pPr marL="2057318" indent="0" algn="ctr">
              <a:buNone/>
              <a:defRPr sz="1200"/>
            </a:lvl7pPr>
            <a:lvl8pPr marL="2400204" indent="0" algn="ctr">
              <a:buNone/>
              <a:defRPr sz="1200"/>
            </a:lvl8pPr>
            <a:lvl9pPr marL="274309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4604FA6-F7F0-B545-A724-A71EC85C3054}"/>
              </a:ext>
            </a:extLst>
          </p:cNvPr>
          <p:cNvSpPr>
            <a:spLocks noGrp="1"/>
          </p:cNvSpPr>
          <p:nvPr>
            <p:ph type="dt" sz="half" idx="10"/>
          </p:nvPr>
        </p:nvSpPr>
        <p:spPr/>
        <p:txBody>
          <a:bodyPr/>
          <a:lstStyle/>
          <a:p>
            <a:fld id="{AEE86667-A973-5B47-9F9E-F240F78F39AD}" type="datetimeFigureOut">
              <a:rPr lang="en-US" smtClean="0"/>
              <a:t>5/24/2023</a:t>
            </a:fld>
            <a:endParaRPr lang="en-US"/>
          </a:p>
        </p:txBody>
      </p:sp>
      <p:sp>
        <p:nvSpPr>
          <p:cNvPr id="5" name="Footer Placeholder 4">
            <a:extLst>
              <a:ext uri="{FF2B5EF4-FFF2-40B4-BE49-F238E27FC236}">
                <a16:creationId xmlns:a16="http://schemas.microsoft.com/office/drawing/2014/main" id="{D2AE5A58-9A08-85BC-150D-898F9F2ADF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AD3A3B-7C51-FF43-3E7B-7D47D2388A53}"/>
              </a:ext>
            </a:extLst>
          </p:cNvPr>
          <p:cNvSpPr>
            <a:spLocks noGrp="1"/>
          </p:cNvSpPr>
          <p:nvPr>
            <p:ph type="sldNum" sz="quarter" idx="12"/>
          </p:nvPr>
        </p:nvSpPr>
        <p:spPr/>
        <p:txBody>
          <a:bodyPr/>
          <a:lstStyle/>
          <a:p>
            <a:fld id="{25B040AE-DC38-2041-BD57-CBAF60719087}" type="slidenum">
              <a:rPr lang="en-US" smtClean="0"/>
              <a:t>‹#›</a:t>
            </a:fld>
            <a:endParaRPr lang="en-US"/>
          </a:p>
        </p:txBody>
      </p:sp>
    </p:spTree>
    <p:extLst>
      <p:ext uri="{BB962C8B-B14F-4D97-AF65-F5344CB8AC3E}">
        <p14:creationId xmlns:p14="http://schemas.microsoft.com/office/powerpoint/2010/main" val="1457013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3CC8A-76BD-76DC-5F49-17C0F52692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458983-780D-388E-46C7-09C0CE1E1D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4A6515-8AD1-9132-1B2C-3D5F72E947A0}"/>
              </a:ext>
            </a:extLst>
          </p:cNvPr>
          <p:cNvSpPr>
            <a:spLocks noGrp="1"/>
          </p:cNvSpPr>
          <p:nvPr>
            <p:ph type="dt" sz="half" idx="10"/>
          </p:nvPr>
        </p:nvSpPr>
        <p:spPr/>
        <p:txBody>
          <a:bodyPr/>
          <a:lstStyle/>
          <a:p>
            <a:fld id="{AEE86667-A973-5B47-9F9E-F240F78F39AD}" type="datetimeFigureOut">
              <a:rPr lang="en-US" smtClean="0"/>
              <a:t>5/24/2023</a:t>
            </a:fld>
            <a:endParaRPr lang="en-US"/>
          </a:p>
        </p:txBody>
      </p:sp>
      <p:sp>
        <p:nvSpPr>
          <p:cNvPr id="5" name="Footer Placeholder 4">
            <a:extLst>
              <a:ext uri="{FF2B5EF4-FFF2-40B4-BE49-F238E27FC236}">
                <a16:creationId xmlns:a16="http://schemas.microsoft.com/office/drawing/2014/main" id="{356815CA-FCCF-E17B-0478-3D490A62F9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5DB06E-6456-4634-FA59-6C671AAEEE05}"/>
              </a:ext>
            </a:extLst>
          </p:cNvPr>
          <p:cNvSpPr>
            <a:spLocks noGrp="1"/>
          </p:cNvSpPr>
          <p:nvPr>
            <p:ph type="sldNum" sz="quarter" idx="12"/>
          </p:nvPr>
        </p:nvSpPr>
        <p:spPr/>
        <p:txBody>
          <a:bodyPr/>
          <a:lstStyle/>
          <a:p>
            <a:fld id="{25B040AE-DC38-2041-BD57-CBAF60719087}" type="slidenum">
              <a:rPr lang="en-US" smtClean="0"/>
              <a:t>‹#›</a:t>
            </a:fld>
            <a:endParaRPr lang="en-US"/>
          </a:p>
        </p:txBody>
      </p:sp>
    </p:spTree>
    <p:extLst>
      <p:ext uri="{BB962C8B-B14F-4D97-AF65-F5344CB8AC3E}">
        <p14:creationId xmlns:p14="http://schemas.microsoft.com/office/powerpoint/2010/main" val="1882634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4C195-530D-ABBD-FD34-A93B6B77E2BF}"/>
              </a:ext>
            </a:extLst>
          </p:cNvPr>
          <p:cNvSpPr>
            <a:spLocks noGrp="1"/>
          </p:cNvSpPr>
          <p:nvPr>
            <p:ph type="title"/>
          </p:nvPr>
        </p:nvSpPr>
        <p:spPr>
          <a:xfrm>
            <a:off x="831850" y="1709738"/>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A6F98AEA-0F61-B8A0-8A36-B9FAE118FC65}"/>
              </a:ext>
            </a:extLst>
          </p:cNvPr>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342887" indent="0">
              <a:buNone/>
              <a:defRPr sz="1500">
                <a:solidFill>
                  <a:schemeClr val="tx1">
                    <a:tint val="75000"/>
                  </a:schemeClr>
                </a:solidFill>
              </a:defRPr>
            </a:lvl2pPr>
            <a:lvl3pPr marL="685773" indent="0">
              <a:buNone/>
              <a:defRPr sz="1350">
                <a:solidFill>
                  <a:schemeClr val="tx1">
                    <a:tint val="75000"/>
                  </a:schemeClr>
                </a:solidFill>
              </a:defRPr>
            </a:lvl3pPr>
            <a:lvl4pPr marL="1028659" indent="0">
              <a:buNone/>
              <a:defRPr sz="1200">
                <a:solidFill>
                  <a:schemeClr val="tx1">
                    <a:tint val="75000"/>
                  </a:schemeClr>
                </a:solidFill>
              </a:defRPr>
            </a:lvl4pPr>
            <a:lvl5pPr marL="1371545" indent="0">
              <a:buNone/>
              <a:defRPr sz="1200">
                <a:solidFill>
                  <a:schemeClr val="tx1">
                    <a:tint val="75000"/>
                  </a:schemeClr>
                </a:solidFill>
              </a:defRPr>
            </a:lvl5pPr>
            <a:lvl6pPr marL="1714432" indent="0">
              <a:buNone/>
              <a:defRPr sz="1200">
                <a:solidFill>
                  <a:schemeClr val="tx1">
                    <a:tint val="75000"/>
                  </a:schemeClr>
                </a:solidFill>
              </a:defRPr>
            </a:lvl6pPr>
            <a:lvl7pPr marL="2057318" indent="0">
              <a:buNone/>
              <a:defRPr sz="1200">
                <a:solidFill>
                  <a:schemeClr val="tx1">
                    <a:tint val="75000"/>
                  </a:schemeClr>
                </a:solidFill>
              </a:defRPr>
            </a:lvl7pPr>
            <a:lvl8pPr marL="2400204" indent="0">
              <a:buNone/>
              <a:defRPr sz="1200">
                <a:solidFill>
                  <a:schemeClr val="tx1">
                    <a:tint val="75000"/>
                  </a:schemeClr>
                </a:solidFill>
              </a:defRPr>
            </a:lvl8pPr>
            <a:lvl9pPr marL="274309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7D34CB-B8CE-72E1-1F69-E7A87164FAB1}"/>
              </a:ext>
            </a:extLst>
          </p:cNvPr>
          <p:cNvSpPr>
            <a:spLocks noGrp="1"/>
          </p:cNvSpPr>
          <p:nvPr>
            <p:ph type="dt" sz="half" idx="10"/>
          </p:nvPr>
        </p:nvSpPr>
        <p:spPr/>
        <p:txBody>
          <a:bodyPr/>
          <a:lstStyle/>
          <a:p>
            <a:fld id="{AEE86667-A973-5B47-9F9E-F240F78F39AD}" type="datetimeFigureOut">
              <a:rPr lang="en-US" smtClean="0"/>
              <a:t>5/24/2023</a:t>
            </a:fld>
            <a:endParaRPr lang="en-US"/>
          </a:p>
        </p:txBody>
      </p:sp>
      <p:sp>
        <p:nvSpPr>
          <p:cNvPr id="5" name="Footer Placeholder 4">
            <a:extLst>
              <a:ext uri="{FF2B5EF4-FFF2-40B4-BE49-F238E27FC236}">
                <a16:creationId xmlns:a16="http://schemas.microsoft.com/office/drawing/2014/main" id="{24C18A15-DBC6-7D02-1FF0-1FEBAD73FE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695A69-E4A0-47FC-947F-38830A3D19D1}"/>
              </a:ext>
            </a:extLst>
          </p:cNvPr>
          <p:cNvSpPr>
            <a:spLocks noGrp="1"/>
          </p:cNvSpPr>
          <p:nvPr>
            <p:ph type="sldNum" sz="quarter" idx="12"/>
          </p:nvPr>
        </p:nvSpPr>
        <p:spPr/>
        <p:txBody>
          <a:bodyPr/>
          <a:lstStyle/>
          <a:p>
            <a:fld id="{25B040AE-DC38-2041-BD57-CBAF60719087}" type="slidenum">
              <a:rPr lang="en-US" smtClean="0"/>
              <a:t>‹#›</a:t>
            </a:fld>
            <a:endParaRPr lang="en-US"/>
          </a:p>
        </p:txBody>
      </p:sp>
    </p:spTree>
    <p:extLst>
      <p:ext uri="{BB962C8B-B14F-4D97-AF65-F5344CB8AC3E}">
        <p14:creationId xmlns:p14="http://schemas.microsoft.com/office/powerpoint/2010/main" val="669711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F319B-61FC-B729-D8AD-4722B35E2E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1077B6-CBFA-9A78-7962-922A72E2DC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1702C2-0E1B-6B4E-AEB0-54017457230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B2E0FD-9EDA-403B-0A59-F47B48C81C31}"/>
              </a:ext>
            </a:extLst>
          </p:cNvPr>
          <p:cNvSpPr>
            <a:spLocks noGrp="1"/>
          </p:cNvSpPr>
          <p:nvPr>
            <p:ph type="dt" sz="half" idx="10"/>
          </p:nvPr>
        </p:nvSpPr>
        <p:spPr/>
        <p:txBody>
          <a:bodyPr/>
          <a:lstStyle/>
          <a:p>
            <a:fld id="{AEE86667-A973-5B47-9F9E-F240F78F39AD}" type="datetimeFigureOut">
              <a:rPr lang="en-US" smtClean="0"/>
              <a:t>5/24/2023</a:t>
            </a:fld>
            <a:endParaRPr lang="en-US"/>
          </a:p>
        </p:txBody>
      </p:sp>
      <p:sp>
        <p:nvSpPr>
          <p:cNvPr id="6" name="Footer Placeholder 5">
            <a:extLst>
              <a:ext uri="{FF2B5EF4-FFF2-40B4-BE49-F238E27FC236}">
                <a16:creationId xmlns:a16="http://schemas.microsoft.com/office/drawing/2014/main" id="{19654970-3196-2D58-ABC9-F07A169A8F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64916C-02E4-0371-2FBB-8F846D080B79}"/>
              </a:ext>
            </a:extLst>
          </p:cNvPr>
          <p:cNvSpPr>
            <a:spLocks noGrp="1"/>
          </p:cNvSpPr>
          <p:nvPr>
            <p:ph type="sldNum" sz="quarter" idx="12"/>
          </p:nvPr>
        </p:nvSpPr>
        <p:spPr/>
        <p:txBody>
          <a:bodyPr/>
          <a:lstStyle/>
          <a:p>
            <a:fld id="{25B040AE-DC38-2041-BD57-CBAF60719087}" type="slidenum">
              <a:rPr lang="en-US" smtClean="0"/>
              <a:t>‹#›</a:t>
            </a:fld>
            <a:endParaRPr lang="en-US"/>
          </a:p>
        </p:txBody>
      </p:sp>
    </p:spTree>
    <p:extLst>
      <p:ext uri="{BB962C8B-B14F-4D97-AF65-F5344CB8AC3E}">
        <p14:creationId xmlns:p14="http://schemas.microsoft.com/office/powerpoint/2010/main" val="3127657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39094-2DEE-205A-A44A-8F071C249641}"/>
              </a:ext>
            </a:extLst>
          </p:cNvPr>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CA875E-3DBE-4846-943A-006EC21EEE15}"/>
              </a:ext>
            </a:extLst>
          </p:cNvPr>
          <p:cNvSpPr>
            <a:spLocks noGrp="1"/>
          </p:cNvSpPr>
          <p:nvPr>
            <p:ph type="body" idx="1"/>
          </p:nvPr>
        </p:nvSpPr>
        <p:spPr>
          <a:xfrm>
            <a:off x="839789" y="1681163"/>
            <a:ext cx="5157787" cy="823912"/>
          </a:xfrm>
        </p:spPr>
        <p:txBody>
          <a:bodyPr anchor="b"/>
          <a:lstStyle>
            <a:lvl1pPr marL="0" indent="0">
              <a:buNone/>
              <a:defRPr sz="1800" b="1"/>
            </a:lvl1pPr>
            <a:lvl2pPr marL="342887" indent="0">
              <a:buNone/>
              <a:defRPr sz="1500" b="1"/>
            </a:lvl2pPr>
            <a:lvl3pPr marL="685773" indent="0">
              <a:buNone/>
              <a:defRPr sz="1350" b="1"/>
            </a:lvl3pPr>
            <a:lvl4pPr marL="1028659" indent="0">
              <a:buNone/>
              <a:defRPr sz="1200" b="1"/>
            </a:lvl4pPr>
            <a:lvl5pPr marL="1371545" indent="0">
              <a:buNone/>
              <a:defRPr sz="1200" b="1"/>
            </a:lvl5pPr>
            <a:lvl6pPr marL="1714432" indent="0">
              <a:buNone/>
              <a:defRPr sz="1200" b="1"/>
            </a:lvl6pPr>
            <a:lvl7pPr marL="2057318" indent="0">
              <a:buNone/>
              <a:defRPr sz="1200" b="1"/>
            </a:lvl7pPr>
            <a:lvl8pPr marL="2400204" indent="0">
              <a:buNone/>
              <a:defRPr sz="1200" b="1"/>
            </a:lvl8pPr>
            <a:lvl9pPr marL="274309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CDBD473-8B3D-C9AB-AF98-C8C181DC0FAB}"/>
              </a:ext>
            </a:extLst>
          </p:cNvPr>
          <p:cNvSpPr>
            <a:spLocks noGrp="1"/>
          </p:cNvSpPr>
          <p:nvPr>
            <p:ph sz="half" idx="2"/>
          </p:nvPr>
        </p:nvSpPr>
        <p:spPr>
          <a:xfrm>
            <a:off x="839789"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3DE16A-931F-0081-3FC3-858F682FFF34}"/>
              </a:ext>
            </a:extLst>
          </p:cNvPr>
          <p:cNvSpPr>
            <a:spLocks noGrp="1"/>
          </p:cNvSpPr>
          <p:nvPr>
            <p:ph type="body" sz="quarter" idx="3"/>
          </p:nvPr>
        </p:nvSpPr>
        <p:spPr>
          <a:xfrm>
            <a:off x="6172200" y="1681163"/>
            <a:ext cx="5183188" cy="823912"/>
          </a:xfrm>
        </p:spPr>
        <p:txBody>
          <a:bodyPr anchor="b"/>
          <a:lstStyle>
            <a:lvl1pPr marL="0" indent="0">
              <a:buNone/>
              <a:defRPr sz="1800" b="1"/>
            </a:lvl1pPr>
            <a:lvl2pPr marL="342887" indent="0">
              <a:buNone/>
              <a:defRPr sz="1500" b="1"/>
            </a:lvl2pPr>
            <a:lvl3pPr marL="685773" indent="0">
              <a:buNone/>
              <a:defRPr sz="1350" b="1"/>
            </a:lvl3pPr>
            <a:lvl4pPr marL="1028659" indent="0">
              <a:buNone/>
              <a:defRPr sz="1200" b="1"/>
            </a:lvl4pPr>
            <a:lvl5pPr marL="1371545" indent="0">
              <a:buNone/>
              <a:defRPr sz="1200" b="1"/>
            </a:lvl5pPr>
            <a:lvl6pPr marL="1714432" indent="0">
              <a:buNone/>
              <a:defRPr sz="1200" b="1"/>
            </a:lvl6pPr>
            <a:lvl7pPr marL="2057318" indent="0">
              <a:buNone/>
              <a:defRPr sz="1200" b="1"/>
            </a:lvl7pPr>
            <a:lvl8pPr marL="2400204" indent="0">
              <a:buNone/>
              <a:defRPr sz="1200" b="1"/>
            </a:lvl8pPr>
            <a:lvl9pPr marL="274309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0069B88-10CF-6C78-B562-7C746D49713F}"/>
              </a:ext>
            </a:extLst>
          </p:cNvPr>
          <p:cNvSpPr>
            <a:spLocks noGrp="1"/>
          </p:cNvSpPr>
          <p:nvPr>
            <p:ph sz="quarter" idx="4"/>
          </p:nvPr>
        </p:nvSpPr>
        <p:spPr>
          <a:xfrm>
            <a:off x="6172200"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5FC79B-F76D-A110-AA86-CA0B3D0C5F75}"/>
              </a:ext>
            </a:extLst>
          </p:cNvPr>
          <p:cNvSpPr>
            <a:spLocks noGrp="1"/>
          </p:cNvSpPr>
          <p:nvPr>
            <p:ph type="dt" sz="half" idx="10"/>
          </p:nvPr>
        </p:nvSpPr>
        <p:spPr/>
        <p:txBody>
          <a:bodyPr/>
          <a:lstStyle/>
          <a:p>
            <a:fld id="{AEE86667-A973-5B47-9F9E-F240F78F39AD}" type="datetimeFigureOut">
              <a:rPr lang="en-US" smtClean="0"/>
              <a:t>5/24/2023</a:t>
            </a:fld>
            <a:endParaRPr lang="en-US"/>
          </a:p>
        </p:txBody>
      </p:sp>
      <p:sp>
        <p:nvSpPr>
          <p:cNvPr id="8" name="Footer Placeholder 7">
            <a:extLst>
              <a:ext uri="{FF2B5EF4-FFF2-40B4-BE49-F238E27FC236}">
                <a16:creationId xmlns:a16="http://schemas.microsoft.com/office/drawing/2014/main" id="{EAC5C5F1-E40E-DBBC-677F-C339A26B17F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CDBA2DF-B905-594F-8807-351F846C5698}"/>
              </a:ext>
            </a:extLst>
          </p:cNvPr>
          <p:cNvSpPr>
            <a:spLocks noGrp="1"/>
          </p:cNvSpPr>
          <p:nvPr>
            <p:ph type="sldNum" sz="quarter" idx="12"/>
          </p:nvPr>
        </p:nvSpPr>
        <p:spPr/>
        <p:txBody>
          <a:bodyPr/>
          <a:lstStyle/>
          <a:p>
            <a:fld id="{25B040AE-DC38-2041-BD57-CBAF60719087}" type="slidenum">
              <a:rPr lang="en-US" smtClean="0"/>
              <a:t>‹#›</a:t>
            </a:fld>
            <a:endParaRPr lang="en-US"/>
          </a:p>
        </p:txBody>
      </p:sp>
    </p:spTree>
    <p:extLst>
      <p:ext uri="{BB962C8B-B14F-4D97-AF65-F5344CB8AC3E}">
        <p14:creationId xmlns:p14="http://schemas.microsoft.com/office/powerpoint/2010/main" val="1220456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9C902-F811-E279-6161-29EBA8819C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584AFD-D135-DEB1-3B69-7674C60854EE}"/>
              </a:ext>
            </a:extLst>
          </p:cNvPr>
          <p:cNvSpPr>
            <a:spLocks noGrp="1"/>
          </p:cNvSpPr>
          <p:nvPr>
            <p:ph type="dt" sz="half" idx="10"/>
          </p:nvPr>
        </p:nvSpPr>
        <p:spPr/>
        <p:txBody>
          <a:bodyPr/>
          <a:lstStyle/>
          <a:p>
            <a:fld id="{AEE86667-A973-5B47-9F9E-F240F78F39AD}" type="datetimeFigureOut">
              <a:rPr lang="en-US" smtClean="0"/>
              <a:t>5/24/2023</a:t>
            </a:fld>
            <a:endParaRPr lang="en-US"/>
          </a:p>
        </p:txBody>
      </p:sp>
      <p:sp>
        <p:nvSpPr>
          <p:cNvPr id="4" name="Footer Placeholder 3">
            <a:extLst>
              <a:ext uri="{FF2B5EF4-FFF2-40B4-BE49-F238E27FC236}">
                <a16:creationId xmlns:a16="http://schemas.microsoft.com/office/drawing/2014/main" id="{A4D5B631-281E-2C0A-7CE1-F0A472E2F15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60ED8F-FEAD-5CD8-EF30-1D76EEADA080}"/>
              </a:ext>
            </a:extLst>
          </p:cNvPr>
          <p:cNvSpPr>
            <a:spLocks noGrp="1"/>
          </p:cNvSpPr>
          <p:nvPr>
            <p:ph type="sldNum" sz="quarter" idx="12"/>
          </p:nvPr>
        </p:nvSpPr>
        <p:spPr/>
        <p:txBody>
          <a:bodyPr/>
          <a:lstStyle/>
          <a:p>
            <a:fld id="{25B040AE-DC38-2041-BD57-CBAF60719087}" type="slidenum">
              <a:rPr lang="en-US" smtClean="0"/>
              <a:t>‹#›</a:t>
            </a:fld>
            <a:endParaRPr lang="en-US"/>
          </a:p>
        </p:txBody>
      </p:sp>
    </p:spTree>
    <p:extLst>
      <p:ext uri="{BB962C8B-B14F-4D97-AF65-F5344CB8AC3E}">
        <p14:creationId xmlns:p14="http://schemas.microsoft.com/office/powerpoint/2010/main" val="12104187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4225F-BA35-97D6-C039-C0C6CCE5CC4E}"/>
              </a:ext>
            </a:extLst>
          </p:cNvPr>
          <p:cNvSpPr>
            <a:spLocks noGrp="1"/>
          </p:cNvSpPr>
          <p:nvPr>
            <p:ph type="dt" sz="half" idx="10"/>
          </p:nvPr>
        </p:nvSpPr>
        <p:spPr/>
        <p:txBody>
          <a:bodyPr/>
          <a:lstStyle/>
          <a:p>
            <a:fld id="{AEE86667-A973-5B47-9F9E-F240F78F39AD}" type="datetimeFigureOut">
              <a:rPr lang="en-US" smtClean="0"/>
              <a:t>5/24/2023</a:t>
            </a:fld>
            <a:endParaRPr lang="en-US"/>
          </a:p>
        </p:txBody>
      </p:sp>
      <p:sp>
        <p:nvSpPr>
          <p:cNvPr id="3" name="Footer Placeholder 2">
            <a:extLst>
              <a:ext uri="{FF2B5EF4-FFF2-40B4-BE49-F238E27FC236}">
                <a16:creationId xmlns:a16="http://schemas.microsoft.com/office/drawing/2014/main" id="{A1AB2E93-CE6D-A7AD-FED9-111C36BB340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679042-7EA7-02E6-C455-1F1DA0261EB1}"/>
              </a:ext>
            </a:extLst>
          </p:cNvPr>
          <p:cNvSpPr>
            <a:spLocks noGrp="1"/>
          </p:cNvSpPr>
          <p:nvPr>
            <p:ph type="sldNum" sz="quarter" idx="12"/>
          </p:nvPr>
        </p:nvSpPr>
        <p:spPr/>
        <p:txBody>
          <a:bodyPr/>
          <a:lstStyle/>
          <a:p>
            <a:fld id="{25B040AE-DC38-2041-BD57-CBAF60719087}" type="slidenum">
              <a:rPr lang="en-US" smtClean="0"/>
              <a:t>‹#›</a:t>
            </a:fld>
            <a:endParaRPr lang="en-US"/>
          </a:p>
        </p:txBody>
      </p:sp>
    </p:spTree>
    <p:extLst>
      <p:ext uri="{BB962C8B-B14F-4D97-AF65-F5344CB8AC3E}">
        <p14:creationId xmlns:p14="http://schemas.microsoft.com/office/powerpoint/2010/main" val="29304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E82E6-7B1A-6BEE-A137-AC07C08A7F01}"/>
              </a:ext>
            </a:extLst>
          </p:cNvPr>
          <p:cNvSpPr>
            <a:spLocks noGrp="1"/>
          </p:cNvSpPr>
          <p:nvPr>
            <p:ph type="title"/>
          </p:nvPr>
        </p:nvSpPr>
        <p:spPr>
          <a:xfrm>
            <a:off x="839789"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3D9142DE-0BAA-268C-747C-032DB99C2C49}"/>
              </a:ext>
            </a:extLst>
          </p:cNvPr>
          <p:cNvSpPr>
            <a:spLocks noGrp="1"/>
          </p:cNvSpPr>
          <p:nvPr>
            <p:ph idx="1"/>
          </p:nvPr>
        </p:nvSpPr>
        <p:spPr>
          <a:xfrm>
            <a:off x="5183188" y="987426"/>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4BD567-F7BA-81D0-5D52-D42BB9FCBF2B}"/>
              </a:ext>
            </a:extLst>
          </p:cNvPr>
          <p:cNvSpPr>
            <a:spLocks noGrp="1"/>
          </p:cNvSpPr>
          <p:nvPr>
            <p:ph type="body" sz="half" idx="2"/>
          </p:nvPr>
        </p:nvSpPr>
        <p:spPr>
          <a:xfrm>
            <a:off x="839789" y="2057400"/>
            <a:ext cx="3932237" cy="3811588"/>
          </a:xfrm>
        </p:spPr>
        <p:txBody>
          <a:bodyPr/>
          <a:lstStyle>
            <a:lvl1pPr marL="0" indent="0">
              <a:buNone/>
              <a:defRPr sz="1200"/>
            </a:lvl1pPr>
            <a:lvl2pPr marL="342887" indent="0">
              <a:buNone/>
              <a:defRPr sz="1050"/>
            </a:lvl2pPr>
            <a:lvl3pPr marL="685773" indent="0">
              <a:buNone/>
              <a:defRPr sz="900"/>
            </a:lvl3pPr>
            <a:lvl4pPr marL="1028659" indent="0">
              <a:buNone/>
              <a:defRPr sz="750"/>
            </a:lvl4pPr>
            <a:lvl5pPr marL="1371545" indent="0">
              <a:buNone/>
              <a:defRPr sz="750"/>
            </a:lvl5pPr>
            <a:lvl6pPr marL="1714432" indent="0">
              <a:buNone/>
              <a:defRPr sz="750"/>
            </a:lvl6pPr>
            <a:lvl7pPr marL="2057318" indent="0">
              <a:buNone/>
              <a:defRPr sz="750"/>
            </a:lvl7pPr>
            <a:lvl8pPr marL="2400204" indent="0">
              <a:buNone/>
              <a:defRPr sz="750"/>
            </a:lvl8pPr>
            <a:lvl9pPr marL="274309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115828D-6A8A-3164-7EF3-28687697CA72}"/>
              </a:ext>
            </a:extLst>
          </p:cNvPr>
          <p:cNvSpPr>
            <a:spLocks noGrp="1"/>
          </p:cNvSpPr>
          <p:nvPr>
            <p:ph type="dt" sz="half" idx="10"/>
          </p:nvPr>
        </p:nvSpPr>
        <p:spPr/>
        <p:txBody>
          <a:bodyPr/>
          <a:lstStyle/>
          <a:p>
            <a:fld id="{AEE86667-A973-5B47-9F9E-F240F78F39AD}" type="datetimeFigureOut">
              <a:rPr lang="en-US" smtClean="0"/>
              <a:t>5/24/2023</a:t>
            </a:fld>
            <a:endParaRPr lang="en-US"/>
          </a:p>
        </p:txBody>
      </p:sp>
      <p:sp>
        <p:nvSpPr>
          <p:cNvPr id="6" name="Footer Placeholder 5">
            <a:extLst>
              <a:ext uri="{FF2B5EF4-FFF2-40B4-BE49-F238E27FC236}">
                <a16:creationId xmlns:a16="http://schemas.microsoft.com/office/drawing/2014/main" id="{AF36077A-FB3E-4B3A-6FF6-942A78E8C7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F6E27F-53FA-3CE0-6354-DF0DB98726EF}"/>
              </a:ext>
            </a:extLst>
          </p:cNvPr>
          <p:cNvSpPr>
            <a:spLocks noGrp="1"/>
          </p:cNvSpPr>
          <p:nvPr>
            <p:ph type="sldNum" sz="quarter" idx="12"/>
          </p:nvPr>
        </p:nvSpPr>
        <p:spPr/>
        <p:txBody>
          <a:bodyPr/>
          <a:lstStyle/>
          <a:p>
            <a:fld id="{25B040AE-DC38-2041-BD57-CBAF60719087}" type="slidenum">
              <a:rPr lang="en-US" smtClean="0"/>
              <a:t>‹#›</a:t>
            </a:fld>
            <a:endParaRPr lang="en-US"/>
          </a:p>
        </p:txBody>
      </p:sp>
    </p:spTree>
    <p:extLst>
      <p:ext uri="{BB962C8B-B14F-4D97-AF65-F5344CB8AC3E}">
        <p14:creationId xmlns:p14="http://schemas.microsoft.com/office/powerpoint/2010/main" val="28234790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70C56-8ABC-97EC-C505-28395DF1298F}"/>
              </a:ext>
            </a:extLst>
          </p:cNvPr>
          <p:cNvSpPr>
            <a:spLocks noGrp="1"/>
          </p:cNvSpPr>
          <p:nvPr>
            <p:ph type="title"/>
          </p:nvPr>
        </p:nvSpPr>
        <p:spPr>
          <a:xfrm>
            <a:off x="839789"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A95BCD6-B25E-F245-D43F-A8FB7D9E3C69}"/>
              </a:ext>
            </a:extLst>
          </p:cNvPr>
          <p:cNvSpPr>
            <a:spLocks noGrp="1"/>
          </p:cNvSpPr>
          <p:nvPr>
            <p:ph type="pic" idx="1"/>
          </p:nvPr>
        </p:nvSpPr>
        <p:spPr>
          <a:xfrm>
            <a:off x="5183188" y="987426"/>
            <a:ext cx="6172200" cy="4873625"/>
          </a:xfrm>
        </p:spPr>
        <p:txBody>
          <a:bodyPr/>
          <a:lstStyle>
            <a:lvl1pPr marL="0" indent="0">
              <a:buNone/>
              <a:defRPr sz="2400"/>
            </a:lvl1pPr>
            <a:lvl2pPr marL="342887" indent="0">
              <a:buNone/>
              <a:defRPr sz="2100"/>
            </a:lvl2pPr>
            <a:lvl3pPr marL="685773" indent="0">
              <a:buNone/>
              <a:defRPr sz="1800"/>
            </a:lvl3pPr>
            <a:lvl4pPr marL="1028659" indent="0">
              <a:buNone/>
              <a:defRPr sz="1500"/>
            </a:lvl4pPr>
            <a:lvl5pPr marL="1371545" indent="0">
              <a:buNone/>
              <a:defRPr sz="1500"/>
            </a:lvl5pPr>
            <a:lvl6pPr marL="1714432" indent="0">
              <a:buNone/>
              <a:defRPr sz="1500"/>
            </a:lvl6pPr>
            <a:lvl7pPr marL="2057318" indent="0">
              <a:buNone/>
              <a:defRPr sz="1500"/>
            </a:lvl7pPr>
            <a:lvl8pPr marL="2400204" indent="0">
              <a:buNone/>
              <a:defRPr sz="1500"/>
            </a:lvl8pPr>
            <a:lvl9pPr marL="2743090" indent="0">
              <a:buNone/>
              <a:defRPr sz="1500"/>
            </a:lvl9pPr>
          </a:lstStyle>
          <a:p>
            <a:endParaRPr lang="en-US"/>
          </a:p>
        </p:txBody>
      </p:sp>
      <p:sp>
        <p:nvSpPr>
          <p:cNvPr id="4" name="Text Placeholder 3">
            <a:extLst>
              <a:ext uri="{FF2B5EF4-FFF2-40B4-BE49-F238E27FC236}">
                <a16:creationId xmlns:a16="http://schemas.microsoft.com/office/drawing/2014/main" id="{878B9F89-C109-B205-3FA4-13A410744ABD}"/>
              </a:ext>
            </a:extLst>
          </p:cNvPr>
          <p:cNvSpPr>
            <a:spLocks noGrp="1"/>
          </p:cNvSpPr>
          <p:nvPr>
            <p:ph type="body" sz="half" idx="2"/>
          </p:nvPr>
        </p:nvSpPr>
        <p:spPr>
          <a:xfrm>
            <a:off x="839789" y="2057400"/>
            <a:ext cx="3932237" cy="3811588"/>
          </a:xfrm>
        </p:spPr>
        <p:txBody>
          <a:bodyPr/>
          <a:lstStyle>
            <a:lvl1pPr marL="0" indent="0">
              <a:buNone/>
              <a:defRPr sz="1200"/>
            </a:lvl1pPr>
            <a:lvl2pPr marL="342887" indent="0">
              <a:buNone/>
              <a:defRPr sz="1050"/>
            </a:lvl2pPr>
            <a:lvl3pPr marL="685773" indent="0">
              <a:buNone/>
              <a:defRPr sz="900"/>
            </a:lvl3pPr>
            <a:lvl4pPr marL="1028659" indent="0">
              <a:buNone/>
              <a:defRPr sz="750"/>
            </a:lvl4pPr>
            <a:lvl5pPr marL="1371545" indent="0">
              <a:buNone/>
              <a:defRPr sz="750"/>
            </a:lvl5pPr>
            <a:lvl6pPr marL="1714432" indent="0">
              <a:buNone/>
              <a:defRPr sz="750"/>
            </a:lvl6pPr>
            <a:lvl7pPr marL="2057318" indent="0">
              <a:buNone/>
              <a:defRPr sz="750"/>
            </a:lvl7pPr>
            <a:lvl8pPr marL="2400204" indent="0">
              <a:buNone/>
              <a:defRPr sz="750"/>
            </a:lvl8pPr>
            <a:lvl9pPr marL="274309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6748E25-0E81-AE4E-0CC3-67DAA2986AAA}"/>
              </a:ext>
            </a:extLst>
          </p:cNvPr>
          <p:cNvSpPr>
            <a:spLocks noGrp="1"/>
          </p:cNvSpPr>
          <p:nvPr>
            <p:ph type="dt" sz="half" idx="10"/>
          </p:nvPr>
        </p:nvSpPr>
        <p:spPr/>
        <p:txBody>
          <a:bodyPr/>
          <a:lstStyle/>
          <a:p>
            <a:fld id="{AEE86667-A973-5B47-9F9E-F240F78F39AD}" type="datetimeFigureOut">
              <a:rPr lang="en-US" smtClean="0"/>
              <a:t>5/24/2023</a:t>
            </a:fld>
            <a:endParaRPr lang="en-US"/>
          </a:p>
        </p:txBody>
      </p:sp>
      <p:sp>
        <p:nvSpPr>
          <p:cNvPr id="6" name="Footer Placeholder 5">
            <a:extLst>
              <a:ext uri="{FF2B5EF4-FFF2-40B4-BE49-F238E27FC236}">
                <a16:creationId xmlns:a16="http://schemas.microsoft.com/office/drawing/2014/main" id="{2F1C1CF3-2B2B-3714-8B56-F2A18064CF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4D815B-7525-9F30-601D-BDB3459E4EB0}"/>
              </a:ext>
            </a:extLst>
          </p:cNvPr>
          <p:cNvSpPr>
            <a:spLocks noGrp="1"/>
          </p:cNvSpPr>
          <p:nvPr>
            <p:ph type="sldNum" sz="quarter" idx="12"/>
          </p:nvPr>
        </p:nvSpPr>
        <p:spPr/>
        <p:txBody>
          <a:bodyPr/>
          <a:lstStyle/>
          <a:p>
            <a:fld id="{25B040AE-DC38-2041-BD57-CBAF60719087}" type="slidenum">
              <a:rPr lang="en-US" smtClean="0"/>
              <a:t>‹#›</a:t>
            </a:fld>
            <a:endParaRPr lang="en-US"/>
          </a:p>
        </p:txBody>
      </p:sp>
    </p:spTree>
    <p:extLst>
      <p:ext uri="{BB962C8B-B14F-4D97-AF65-F5344CB8AC3E}">
        <p14:creationId xmlns:p14="http://schemas.microsoft.com/office/powerpoint/2010/main" val="5601006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AC975-436C-0294-C759-3E9E148136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808EF1-9B4D-5697-4770-FC6C8D5D58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B48315-1AC0-66F3-56D8-13C106B9054D}"/>
              </a:ext>
            </a:extLst>
          </p:cNvPr>
          <p:cNvSpPr>
            <a:spLocks noGrp="1"/>
          </p:cNvSpPr>
          <p:nvPr>
            <p:ph type="dt" sz="half" idx="10"/>
          </p:nvPr>
        </p:nvSpPr>
        <p:spPr/>
        <p:txBody>
          <a:bodyPr/>
          <a:lstStyle/>
          <a:p>
            <a:fld id="{AEE86667-A973-5B47-9F9E-F240F78F39AD}" type="datetimeFigureOut">
              <a:rPr lang="en-US" smtClean="0"/>
              <a:t>5/24/2023</a:t>
            </a:fld>
            <a:endParaRPr lang="en-US"/>
          </a:p>
        </p:txBody>
      </p:sp>
      <p:sp>
        <p:nvSpPr>
          <p:cNvPr id="5" name="Footer Placeholder 4">
            <a:extLst>
              <a:ext uri="{FF2B5EF4-FFF2-40B4-BE49-F238E27FC236}">
                <a16:creationId xmlns:a16="http://schemas.microsoft.com/office/drawing/2014/main" id="{93FF035A-422F-835A-ABD1-E69E95DE9B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C5F64D-BF27-74C9-5D95-09CA1AF56A19}"/>
              </a:ext>
            </a:extLst>
          </p:cNvPr>
          <p:cNvSpPr>
            <a:spLocks noGrp="1"/>
          </p:cNvSpPr>
          <p:nvPr>
            <p:ph type="sldNum" sz="quarter" idx="12"/>
          </p:nvPr>
        </p:nvSpPr>
        <p:spPr/>
        <p:txBody>
          <a:bodyPr/>
          <a:lstStyle/>
          <a:p>
            <a:fld id="{25B040AE-DC38-2041-BD57-CBAF60719087}" type="slidenum">
              <a:rPr lang="en-US" smtClean="0"/>
              <a:t>‹#›</a:t>
            </a:fld>
            <a:endParaRPr lang="en-US"/>
          </a:p>
        </p:txBody>
      </p:sp>
    </p:spTree>
    <p:extLst>
      <p:ext uri="{BB962C8B-B14F-4D97-AF65-F5344CB8AC3E}">
        <p14:creationId xmlns:p14="http://schemas.microsoft.com/office/powerpoint/2010/main" val="3478040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lvl1pPr>
              <a:defRPr/>
            </a:lvl1pPr>
          </a:lstStyle>
          <a:p>
            <a:pPr>
              <a:defRPr/>
            </a:pPr>
            <a:fld id="{203E5D94-0394-7442-AEBB-079AC0A2A477}" type="datetime1">
              <a:rPr lang="en-US" smtClean="0"/>
              <a:t>5/24/2023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pic>
        <p:nvPicPr>
          <p:cNvPr id="7" name="Picture 20" descr="AMHCT_hor_cmyk_4c.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753600" y="6035040"/>
            <a:ext cx="2074546" cy="587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67624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CAA822-7770-251D-C0E9-C8C7A6D122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9AFE5F-E719-6690-13CD-FDE77DF804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1F5CF7-4503-E30E-E552-8155D12E7266}"/>
              </a:ext>
            </a:extLst>
          </p:cNvPr>
          <p:cNvSpPr>
            <a:spLocks noGrp="1"/>
          </p:cNvSpPr>
          <p:nvPr>
            <p:ph type="dt" sz="half" idx="10"/>
          </p:nvPr>
        </p:nvSpPr>
        <p:spPr/>
        <p:txBody>
          <a:bodyPr/>
          <a:lstStyle/>
          <a:p>
            <a:fld id="{AEE86667-A973-5B47-9F9E-F240F78F39AD}" type="datetimeFigureOut">
              <a:rPr lang="en-US" smtClean="0"/>
              <a:t>5/24/2023</a:t>
            </a:fld>
            <a:endParaRPr lang="en-US"/>
          </a:p>
        </p:txBody>
      </p:sp>
      <p:sp>
        <p:nvSpPr>
          <p:cNvPr id="5" name="Footer Placeholder 4">
            <a:extLst>
              <a:ext uri="{FF2B5EF4-FFF2-40B4-BE49-F238E27FC236}">
                <a16:creationId xmlns:a16="http://schemas.microsoft.com/office/drawing/2014/main" id="{4FFE4430-C234-9766-854D-1DCBF20C23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12507C-8A82-8458-C63D-8164B75871DE}"/>
              </a:ext>
            </a:extLst>
          </p:cNvPr>
          <p:cNvSpPr>
            <a:spLocks noGrp="1"/>
          </p:cNvSpPr>
          <p:nvPr>
            <p:ph type="sldNum" sz="quarter" idx="12"/>
          </p:nvPr>
        </p:nvSpPr>
        <p:spPr/>
        <p:txBody>
          <a:bodyPr/>
          <a:lstStyle/>
          <a:p>
            <a:fld id="{25B040AE-DC38-2041-BD57-CBAF60719087}" type="slidenum">
              <a:rPr lang="en-US" smtClean="0"/>
              <a:t>‹#›</a:t>
            </a:fld>
            <a:endParaRPr lang="en-US"/>
          </a:p>
        </p:txBody>
      </p:sp>
    </p:spTree>
    <p:extLst>
      <p:ext uri="{BB962C8B-B14F-4D97-AF65-F5344CB8AC3E}">
        <p14:creationId xmlns:p14="http://schemas.microsoft.com/office/powerpoint/2010/main" val="8649965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6AC97EF-4C1F-1740-A85A-4890A4A64B78}" type="datetime1">
              <a:rPr lang="en-US" smtClean="0"/>
              <a:t>5/24/2023</a:t>
            </a:fld>
            <a:endParaRPr lang="en-US"/>
          </a:p>
        </p:txBody>
      </p:sp>
      <p:sp>
        <p:nvSpPr>
          <p:cNvPr id="3" name="Footer Placeholder 4"/>
          <p:cNvSpPr>
            <a:spLocks noGrp="1"/>
          </p:cNvSpPr>
          <p:nvPr>
            <p:ph type="ftr" sz="quarter" idx="11"/>
          </p:nvPr>
        </p:nvSpPr>
        <p:spPr/>
        <p:txBody>
          <a:bodyPr/>
          <a:lstStyle>
            <a:lvl1pPr>
              <a:defRPr>
                <a:latin typeface="Arial"/>
                <a:cs typeface="Arial"/>
              </a:defRPr>
            </a:lvl1pPr>
          </a:lstStyle>
          <a:p>
            <a:pPr>
              <a:defRPr/>
            </a:pPr>
            <a:endParaRPr lang="en-US"/>
          </a:p>
        </p:txBody>
      </p:sp>
      <p:sp>
        <p:nvSpPr>
          <p:cNvPr id="4" name="Slide Number Placeholder 5"/>
          <p:cNvSpPr>
            <a:spLocks noGrp="1"/>
          </p:cNvSpPr>
          <p:nvPr>
            <p:ph type="sldNum" sz="quarter" idx="12"/>
          </p:nvPr>
        </p:nvSpPr>
        <p:spPr>
          <a:xfrm>
            <a:off x="5690236" y="6356509"/>
            <a:ext cx="811530" cy="364331"/>
          </a:xfrm>
          <a:prstGeom prst="rect">
            <a:avLst/>
          </a:prstGeom>
        </p:spPr>
        <p:txBody>
          <a:bodyPr/>
          <a:lstStyle>
            <a:lvl1pPr algn="ctr">
              <a:defRPr sz="900">
                <a:solidFill>
                  <a:srgbClr val="BFBFBF"/>
                </a:solidFill>
                <a:latin typeface="Arial" pitchFamily="34" charset="0"/>
                <a:cs typeface="Arial" pitchFamily="34" charset="0"/>
              </a:defRPr>
            </a:lvl1pPr>
          </a:lstStyle>
          <a:p>
            <a:pPr>
              <a:defRPr/>
            </a:pPr>
            <a:fld id="{8DF24649-1ED3-7E42-BE6E-9B55D341DA71}" type="slidenum">
              <a:rPr lang="en-US"/>
              <a:pPr>
                <a:defRPr/>
              </a:pPr>
              <a:t>‹#›</a:t>
            </a:fld>
            <a:endParaRPr lang="en-US"/>
          </a:p>
        </p:txBody>
      </p:sp>
    </p:spTree>
    <p:extLst>
      <p:ext uri="{BB962C8B-B14F-4D97-AF65-F5344CB8AC3E}">
        <p14:creationId xmlns:p14="http://schemas.microsoft.com/office/powerpoint/2010/main" val="1011974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7" descr="MCPAP-Logo-0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36480" y="6103620"/>
            <a:ext cx="1986916" cy="565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9" name="Text Placeholder 8"/>
          <p:cNvSpPr>
            <a:spLocks noGrp="1"/>
          </p:cNvSpPr>
          <p:nvPr>
            <p:ph type="body" sz="quarter" idx="13"/>
          </p:nvPr>
        </p:nvSpPr>
        <p:spPr>
          <a:xfrm>
            <a:off x="701040" y="1714500"/>
            <a:ext cx="10789920" cy="4320540"/>
          </a:xfrm>
        </p:spPr>
        <p:txBody>
          <a:bodyPr/>
          <a:lstStyle>
            <a:lvl1pPr>
              <a:lnSpc>
                <a:spcPct val="120000"/>
              </a:lnSpc>
              <a:spcAft>
                <a:spcPts val="1080"/>
              </a:spcAft>
              <a:buClr>
                <a:schemeClr val="accent4">
                  <a:lumMod val="75000"/>
                </a:schemeClr>
              </a:buClr>
              <a:defRPr/>
            </a:lvl1pPr>
            <a:lvl2pPr marL="721519" indent="-362903">
              <a:lnSpc>
                <a:spcPct val="120000"/>
              </a:lnSpc>
              <a:spcAft>
                <a:spcPts val="1080"/>
              </a:spcAft>
              <a:buClr>
                <a:schemeClr val="accent4">
                  <a:lumMod val="75000"/>
                </a:schemeClr>
              </a:buClr>
              <a:defRPr/>
            </a:lvl2pPr>
            <a:lvl3pPr marL="1138714" indent="-362903">
              <a:lnSpc>
                <a:spcPct val="120000"/>
              </a:lnSpc>
              <a:spcAft>
                <a:spcPts val="1080"/>
              </a:spcAft>
              <a:buClr>
                <a:schemeClr val="accent4">
                  <a:lumMod val="75000"/>
                </a:schemeClr>
              </a:buClr>
              <a:tabLst/>
              <a:defRPr/>
            </a:lvl3pPr>
            <a:lvl4pPr marL="1548765" indent="-362903">
              <a:lnSpc>
                <a:spcPct val="120000"/>
              </a:lnSpc>
              <a:spcAft>
                <a:spcPts val="1080"/>
              </a:spcAft>
              <a:buClr>
                <a:schemeClr val="accent4">
                  <a:lumMod val="75000"/>
                </a:schemeClr>
              </a:buClr>
              <a:tabLst>
                <a:tab pos="1341597" algn="l"/>
              </a:tabLst>
              <a:defRPr/>
            </a:lvl4pPr>
            <a:lvl5pPr marL="1901667" indent="-362903">
              <a:lnSpc>
                <a:spcPct val="120000"/>
              </a:lnSpc>
              <a:spcAft>
                <a:spcPts val="1080"/>
              </a:spcAft>
              <a:buClr>
                <a:schemeClr val="accent4">
                  <a:lumMod val="75000"/>
                </a:schemeClr>
              </a:buCl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2"/>
          <p:cNvSpPr>
            <a:spLocks noGrp="1"/>
          </p:cNvSpPr>
          <p:nvPr>
            <p:ph type="dt" sz="half" idx="14"/>
          </p:nvPr>
        </p:nvSpPr>
        <p:spPr/>
        <p:txBody>
          <a:bodyPr/>
          <a:lstStyle>
            <a:lvl1pPr>
              <a:defRPr/>
            </a:lvl1pPr>
          </a:lstStyle>
          <a:p>
            <a:pPr>
              <a:defRPr/>
            </a:pPr>
            <a:fld id="{8254CBE2-6331-7E4E-B2DE-343D3A16C806}" type="datetime1">
              <a:rPr lang="en-US" smtClean="0"/>
              <a:t>5/24/2023</a:t>
            </a:fld>
            <a:endParaRPr lang="en-US"/>
          </a:p>
        </p:txBody>
      </p:sp>
      <p:sp>
        <p:nvSpPr>
          <p:cNvPr id="6" name="Footer Placeholder 3"/>
          <p:cNvSpPr>
            <a:spLocks noGrp="1"/>
          </p:cNvSpPr>
          <p:nvPr>
            <p:ph type="ftr" sz="quarter" idx="15"/>
          </p:nvPr>
        </p:nvSpPr>
        <p:spPr/>
        <p:txBody>
          <a:bodyPr/>
          <a:lstStyle>
            <a:lvl1pPr>
              <a:defRPr/>
            </a:lvl1pPr>
          </a:lstStyle>
          <a:p>
            <a:pPr>
              <a:defRPr/>
            </a:pPr>
            <a:endParaRPr lang="en-US"/>
          </a:p>
        </p:txBody>
      </p:sp>
    </p:spTree>
    <p:extLst>
      <p:ext uri="{BB962C8B-B14F-4D97-AF65-F5344CB8AC3E}">
        <p14:creationId xmlns:p14="http://schemas.microsoft.com/office/powerpoint/2010/main" val="3194812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7" descr="MCPAP-Logo-0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36480" y="6103620"/>
            <a:ext cx="1986916" cy="565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7" name="Chart Placeholder 6"/>
          <p:cNvSpPr>
            <a:spLocks noGrp="1"/>
          </p:cNvSpPr>
          <p:nvPr>
            <p:ph type="chart" sz="quarter" idx="13"/>
          </p:nvPr>
        </p:nvSpPr>
        <p:spPr>
          <a:xfrm>
            <a:off x="737236" y="1708785"/>
            <a:ext cx="5358764" cy="4379119"/>
          </a:xfrm>
        </p:spPr>
        <p:txBody>
          <a:bodyPr rtlCol="0">
            <a:noAutofit/>
          </a:bodyPr>
          <a:lstStyle/>
          <a:p>
            <a:pPr lvl="0"/>
            <a:r>
              <a:rPr lang="en-US" noProof="0"/>
              <a:t>Click icon to add chart</a:t>
            </a:r>
          </a:p>
        </p:txBody>
      </p:sp>
      <p:sp>
        <p:nvSpPr>
          <p:cNvPr id="8" name="Chart Placeholder 6"/>
          <p:cNvSpPr>
            <a:spLocks noGrp="1"/>
          </p:cNvSpPr>
          <p:nvPr>
            <p:ph type="chart" sz="quarter" idx="14"/>
          </p:nvPr>
        </p:nvSpPr>
        <p:spPr>
          <a:xfrm>
            <a:off x="6370321" y="1708785"/>
            <a:ext cx="5358764" cy="4379119"/>
          </a:xfrm>
        </p:spPr>
        <p:txBody>
          <a:bodyPr rtlCol="0">
            <a:noAutofit/>
          </a:bodyPr>
          <a:lstStyle/>
          <a:p>
            <a:pPr lvl="0"/>
            <a:r>
              <a:rPr lang="en-US" noProof="0"/>
              <a:t>Click icon to add chart</a:t>
            </a:r>
          </a:p>
        </p:txBody>
      </p:sp>
      <p:sp>
        <p:nvSpPr>
          <p:cNvPr id="6" name="Date Placeholder 2"/>
          <p:cNvSpPr>
            <a:spLocks noGrp="1"/>
          </p:cNvSpPr>
          <p:nvPr>
            <p:ph type="dt" sz="half" idx="15"/>
          </p:nvPr>
        </p:nvSpPr>
        <p:spPr/>
        <p:txBody>
          <a:bodyPr/>
          <a:lstStyle>
            <a:lvl1pPr>
              <a:defRPr/>
            </a:lvl1pPr>
          </a:lstStyle>
          <a:p>
            <a:pPr>
              <a:defRPr/>
            </a:pPr>
            <a:fld id="{B89EDE5B-13C6-BA49-AA7A-95C6FF355B20}" type="datetime1">
              <a:rPr lang="en-US" smtClean="0"/>
              <a:t>5/24/2023</a:t>
            </a:fld>
            <a:endParaRPr lang="en-US"/>
          </a:p>
        </p:txBody>
      </p:sp>
      <p:sp>
        <p:nvSpPr>
          <p:cNvPr id="9" name="Footer Placeholder 3"/>
          <p:cNvSpPr>
            <a:spLocks noGrp="1"/>
          </p:cNvSpPr>
          <p:nvPr>
            <p:ph type="ftr" sz="quarter" idx="16"/>
          </p:nvPr>
        </p:nvSpPr>
        <p:spPr/>
        <p:txBody>
          <a:bodyPr/>
          <a:lstStyle>
            <a:lvl1pPr>
              <a:defRPr/>
            </a:lvl1pPr>
          </a:lstStyle>
          <a:p>
            <a:pPr>
              <a:defRPr/>
            </a:pPr>
            <a:endParaRPr lang="en-US"/>
          </a:p>
        </p:txBody>
      </p:sp>
    </p:spTree>
    <p:extLst>
      <p:ext uri="{BB962C8B-B14F-4D97-AF65-F5344CB8AC3E}">
        <p14:creationId xmlns:p14="http://schemas.microsoft.com/office/powerpoint/2010/main" val="3511134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20" descr="AMHCT_hor_cmyk_4c.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53600" y="6035040"/>
            <a:ext cx="2074546" cy="587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9" name="Text Placeholder 8"/>
          <p:cNvSpPr>
            <a:spLocks noGrp="1"/>
          </p:cNvSpPr>
          <p:nvPr>
            <p:ph type="body" sz="quarter" idx="13"/>
          </p:nvPr>
        </p:nvSpPr>
        <p:spPr>
          <a:xfrm>
            <a:off x="701040" y="1714500"/>
            <a:ext cx="10789920" cy="4320540"/>
          </a:xfrm>
        </p:spPr>
        <p:txBody>
          <a:bodyPr/>
          <a:lstStyle>
            <a:lvl1pPr>
              <a:lnSpc>
                <a:spcPct val="120000"/>
              </a:lnSpc>
              <a:spcAft>
                <a:spcPts val="1080"/>
              </a:spcAft>
              <a:buClr>
                <a:schemeClr val="accent4">
                  <a:lumMod val="75000"/>
                </a:schemeClr>
              </a:buClr>
              <a:defRPr/>
            </a:lvl1pPr>
            <a:lvl2pPr marL="721519" indent="-362903">
              <a:lnSpc>
                <a:spcPct val="120000"/>
              </a:lnSpc>
              <a:spcAft>
                <a:spcPts val="1080"/>
              </a:spcAft>
              <a:buClr>
                <a:schemeClr val="accent4">
                  <a:lumMod val="75000"/>
                </a:schemeClr>
              </a:buClr>
              <a:defRPr/>
            </a:lvl2pPr>
            <a:lvl3pPr marL="1138714" indent="-362903">
              <a:lnSpc>
                <a:spcPct val="120000"/>
              </a:lnSpc>
              <a:spcAft>
                <a:spcPts val="1080"/>
              </a:spcAft>
              <a:buClr>
                <a:schemeClr val="accent4">
                  <a:lumMod val="75000"/>
                </a:schemeClr>
              </a:buClr>
              <a:tabLst/>
              <a:defRPr/>
            </a:lvl3pPr>
            <a:lvl4pPr marL="1548765" indent="-362903">
              <a:lnSpc>
                <a:spcPct val="120000"/>
              </a:lnSpc>
              <a:spcAft>
                <a:spcPts val="1080"/>
              </a:spcAft>
              <a:buClr>
                <a:schemeClr val="accent4">
                  <a:lumMod val="75000"/>
                </a:schemeClr>
              </a:buClr>
              <a:tabLst>
                <a:tab pos="1341597" algn="l"/>
              </a:tabLst>
              <a:defRPr/>
            </a:lvl4pPr>
            <a:lvl5pPr marL="1901667" indent="-362903">
              <a:lnSpc>
                <a:spcPct val="120000"/>
              </a:lnSpc>
              <a:spcAft>
                <a:spcPts val="1080"/>
              </a:spcAft>
              <a:buClr>
                <a:schemeClr val="accent4">
                  <a:lumMod val="75000"/>
                </a:schemeClr>
              </a:buCl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2"/>
          <p:cNvSpPr>
            <a:spLocks noGrp="1"/>
          </p:cNvSpPr>
          <p:nvPr>
            <p:ph type="dt" sz="half" idx="14"/>
          </p:nvPr>
        </p:nvSpPr>
        <p:spPr/>
        <p:txBody>
          <a:bodyPr/>
          <a:lstStyle>
            <a:lvl1pPr>
              <a:defRPr/>
            </a:lvl1pPr>
          </a:lstStyle>
          <a:p>
            <a:pPr>
              <a:defRPr/>
            </a:pPr>
            <a:fld id="{53F6F1AF-8D5E-4248-B4AE-C7432951CDCC}" type="datetime1">
              <a:rPr lang="en-US" smtClean="0"/>
              <a:t>5/24/2023</a:t>
            </a:fld>
            <a:endParaRPr lang="en-US"/>
          </a:p>
        </p:txBody>
      </p:sp>
      <p:sp>
        <p:nvSpPr>
          <p:cNvPr id="6" name="Footer Placeholder 3"/>
          <p:cNvSpPr>
            <a:spLocks noGrp="1"/>
          </p:cNvSpPr>
          <p:nvPr>
            <p:ph type="ftr" sz="quarter" idx="15"/>
          </p:nvPr>
        </p:nvSpPr>
        <p:spPr/>
        <p:txBody>
          <a:bodyPr/>
          <a:lstStyle>
            <a:lvl1pPr>
              <a:defRPr/>
            </a:lvl1pPr>
          </a:lstStyle>
          <a:p>
            <a:pPr>
              <a:defRPr/>
            </a:pPr>
            <a:endParaRPr lang="en-US"/>
          </a:p>
        </p:txBody>
      </p:sp>
    </p:spTree>
    <p:extLst>
      <p:ext uri="{BB962C8B-B14F-4D97-AF65-F5344CB8AC3E}">
        <p14:creationId xmlns:p14="http://schemas.microsoft.com/office/powerpoint/2010/main" val="2334403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287E913A-FE66-654E-AE8D-FFE4FA92F621}" type="datetime1">
              <a:rPr lang="en-US" smtClean="0"/>
              <a:t>5/24/2023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19844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normAutofit/>
          </a:bodyPr>
          <a:lstStyle>
            <a:lvl1pPr>
              <a:defRPr sz="34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4" name="Group 3"/>
          <p:cNvGrpSpPr/>
          <p:nvPr userDrawn="1"/>
        </p:nvGrpSpPr>
        <p:grpSpPr>
          <a:xfrm>
            <a:off x="9165921" y="5900052"/>
            <a:ext cx="2599328" cy="574182"/>
            <a:chOff x="6874440" y="5900052"/>
            <a:chExt cx="1949496" cy="574182"/>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29576" y="5900448"/>
              <a:ext cx="594360" cy="573786"/>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74440" y="6151458"/>
              <a:ext cx="1051560" cy="76962"/>
            </a:xfrm>
            <a:prstGeom prst="rect">
              <a:avLst/>
            </a:prstGeom>
          </p:spPr>
        </p:pic>
        <p:cxnSp>
          <p:nvCxnSpPr>
            <p:cNvPr id="13" name="Straight Connector 12"/>
            <p:cNvCxnSpPr/>
            <p:nvPr userDrawn="1"/>
          </p:nvCxnSpPr>
          <p:spPr>
            <a:xfrm flipV="1">
              <a:off x="8086441" y="5900052"/>
              <a:ext cx="0" cy="558875"/>
            </a:xfrm>
            <a:prstGeom prst="line">
              <a:avLst/>
            </a:prstGeom>
            <a:ln>
              <a:solidFill>
                <a:srgbClr val="003A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44154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D0A4698-D4B6-7581-3877-910CB00132B7}"/>
              </a:ext>
            </a:extLst>
          </p:cNvPr>
          <p:cNvSpPr>
            <a:spLocks noGrp="1"/>
          </p:cNvSpPr>
          <p:nvPr>
            <p:ph type="dt" sz="half" idx="10"/>
          </p:nvPr>
        </p:nvSpPr>
        <p:spPr/>
        <p:txBody>
          <a:bodyPr/>
          <a:lstStyle/>
          <a:p>
            <a:pPr>
              <a:defRPr/>
            </a:pPr>
            <a:fld id="{F25D5B61-FD17-4345-8E5B-952769189A8E}" type="datetime1">
              <a:rPr lang="en-US" smtClean="0"/>
              <a:t>5/24/2023</a:t>
            </a:fld>
            <a:endParaRPr lang="en-US"/>
          </a:p>
        </p:txBody>
      </p:sp>
      <p:sp>
        <p:nvSpPr>
          <p:cNvPr id="4" name="Footer Placeholder 3">
            <a:extLst>
              <a:ext uri="{FF2B5EF4-FFF2-40B4-BE49-F238E27FC236}">
                <a16:creationId xmlns:a16="http://schemas.microsoft.com/office/drawing/2014/main" id="{D7255022-89A9-DDCB-9FD4-071B9D965198}"/>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231709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0149F-6DA8-39B9-5277-D5B77AFFF53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2A7DED2-6A96-5759-B6B3-6565DBA06197}"/>
              </a:ext>
            </a:extLst>
          </p:cNvPr>
          <p:cNvSpPr>
            <a:spLocks noGrp="1"/>
          </p:cNvSpPr>
          <p:nvPr>
            <p:ph type="dt" sz="half" idx="10"/>
          </p:nvPr>
        </p:nvSpPr>
        <p:spPr/>
        <p:txBody>
          <a:bodyPr/>
          <a:lstStyle/>
          <a:p>
            <a:pPr>
              <a:defRPr/>
            </a:pPr>
            <a:fld id="{F25D5B61-FD17-4345-8E5B-952769189A8E}" type="datetime1">
              <a:rPr lang="en-US" smtClean="0"/>
              <a:t>5/24/2023</a:t>
            </a:fld>
            <a:endParaRPr lang="en-US"/>
          </a:p>
        </p:txBody>
      </p:sp>
      <p:sp>
        <p:nvSpPr>
          <p:cNvPr id="4" name="Footer Placeholder 3">
            <a:extLst>
              <a:ext uri="{FF2B5EF4-FFF2-40B4-BE49-F238E27FC236}">
                <a16:creationId xmlns:a16="http://schemas.microsoft.com/office/drawing/2014/main" id="{1C89A9E9-54CE-60E5-C771-0A1D6E72E439}"/>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496934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738236" y="6356509"/>
            <a:ext cx="2844164" cy="364331"/>
          </a:xfrm>
          <a:prstGeom prst="rect">
            <a:avLst/>
          </a:prstGeom>
        </p:spPr>
        <p:txBody>
          <a:bodyPr vert="horz" wrap="square" lIns="101599" tIns="50799" rIns="101599" bIns="50799" numCol="1" anchor="ctr" anchorCtr="0" compatLnSpc="1">
            <a:prstTxWarp prst="textNoShape">
              <a:avLst/>
            </a:prstTxWarp>
          </a:bodyPr>
          <a:lstStyle>
            <a:lvl1pPr algn="r">
              <a:defRPr sz="900" b="1">
                <a:solidFill>
                  <a:srgbClr val="BFBFBF"/>
                </a:solidFill>
                <a:latin typeface="Arial" pitchFamily="34" charset="0"/>
                <a:ea typeface="ヒラギノ角ゴ ProN W3" pitchFamily="3" charset="-128"/>
                <a:cs typeface="Arial" pitchFamily="34" charset="0"/>
                <a:sym typeface="Gill Sans" pitchFamily="3" charset="0"/>
              </a:defRPr>
            </a:lvl1pPr>
          </a:lstStyle>
          <a:p>
            <a:pPr>
              <a:defRPr/>
            </a:pPr>
            <a:fld id="{F25D5B61-FD17-4345-8E5B-952769189A8E}" type="datetime1">
              <a:rPr lang="en-US" smtClean="0"/>
              <a:t>5/24/2023</a:t>
            </a:fld>
            <a:endParaRPr lang="en-US"/>
          </a:p>
        </p:txBody>
      </p:sp>
      <p:sp>
        <p:nvSpPr>
          <p:cNvPr id="4099" name="Title Placeholder 1"/>
          <p:cNvSpPr>
            <a:spLocks noGrp="1"/>
          </p:cNvSpPr>
          <p:nvPr>
            <p:ph type="title"/>
          </p:nvPr>
        </p:nvSpPr>
        <p:spPr bwMode="auto">
          <a:xfrm>
            <a:off x="609600" y="274320"/>
            <a:ext cx="1088136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9144" rIns="0" bIns="9144" numCol="1" anchor="b" anchorCtr="0" compatLnSpc="1">
            <a:prstTxWarp prst="textNoShape">
              <a:avLst/>
            </a:prstTxWarp>
          </a:bodyPr>
          <a:lstStyle/>
          <a:p>
            <a:pPr lvl="0"/>
            <a:r>
              <a:rPr lang="en-US" dirty="0"/>
              <a:t>Click To Edit Master Title Style</a:t>
            </a:r>
          </a:p>
        </p:txBody>
      </p:sp>
      <p:sp>
        <p:nvSpPr>
          <p:cNvPr id="4100" name="Text Placeholder 2"/>
          <p:cNvSpPr>
            <a:spLocks noGrp="1"/>
          </p:cNvSpPr>
          <p:nvPr>
            <p:ph type="body" idx="1"/>
          </p:nvPr>
        </p:nvSpPr>
        <p:spPr bwMode="auto">
          <a:xfrm>
            <a:off x="609601" y="2020253"/>
            <a:ext cx="10557510" cy="4106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09600" y="6356509"/>
            <a:ext cx="3861436" cy="364331"/>
          </a:xfrm>
          <a:prstGeom prst="rect">
            <a:avLst/>
          </a:prstGeom>
        </p:spPr>
        <p:txBody>
          <a:bodyPr vert="horz" lIns="101599" tIns="50799" rIns="101599" bIns="50799" rtlCol="0" anchor="ctr"/>
          <a:lstStyle>
            <a:lvl1pPr algn="l">
              <a:defRPr sz="900" b="1">
                <a:solidFill>
                  <a:schemeClr val="bg1">
                    <a:lumMod val="75000"/>
                  </a:schemeClr>
                </a:solidFill>
                <a:latin typeface="Arial"/>
                <a:ea typeface="ヒラギノ角ゴ ProN W3" pitchFamily="-65" charset="-128"/>
                <a:cs typeface="Arial"/>
                <a:sym typeface="Gill Sans" pitchFamily="3" charset="0"/>
              </a:defRPr>
            </a:lvl1pPr>
          </a:lstStyle>
          <a:p>
            <a:pPr>
              <a:defRPr/>
            </a:pPr>
            <a:endParaRPr lang="en-US"/>
          </a:p>
        </p:txBody>
      </p:sp>
      <p:cxnSp>
        <p:nvCxnSpPr>
          <p:cNvPr id="17" name="Straight Connector 16"/>
          <p:cNvCxnSpPr/>
          <p:nvPr/>
        </p:nvCxnSpPr>
        <p:spPr>
          <a:xfrm>
            <a:off x="0" y="1510190"/>
            <a:ext cx="6918960" cy="1428"/>
          </a:xfrm>
          <a:prstGeom prst="line">
            <a:avLst/>
          </a:prstGeom>
          <a:ln w="76200" cap="flat" cmpd="sng" algn="ctr">
            <a:solidFill>
              <a:schemeClr val="accent4">
                <a:lumMod val="7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4426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l" defTabSz="912972" rtl="0" eaLnBrk="1" fontAlgn="base" hangingPunct="1">
        <a:spcBef>
          <a:spcPct val="0"/>
        </a:spcBef>
        <a:spcAft>
          <a:spcPct val="0"/>
        </a:spcAft>
        <a:defRPr sz="3960" kern="1200">
          <a:solidFill>
            <a:schemeClr val="accent1"/>
          </a:solidFill>
          <a:latin typeface="Cambria"/>
          <a:ea typeface="MS PGothic" pitchFamily="34" charset="-128"/>
          <a:cs typeface="ＭＳ Ｐゴシック" pitchFamily="-1" charset="-128"/>
        </a:defRPr>
      </a:lvl1pPr>
      <a:lvl2pPr algn="l" defTabSz="912972" rtl="0" eaLnBrk="1" fontAlgn="base" hangingPunct="1">
        <a:spcBef>
          <a:spcPct val="0"/>
        </a:spcBef>
        <a:spcAft>
          <a:spcPct val="0"/>
        </a:spcAft>
        <a:defRPr sz="3960">
          <a:solidFill>
            <a:schemeClr val="accent1"/>
          </a:solidFill>
          <a:latin typeface="Cambria" pitchFamily="-1" charset="0"/>
          <a:ea typeface="MS PGothic" pitchFamily="34" charset="-128"/>
          <a:cs typeface="ＭＳ Ｐゴシック" pitchFamily="-1" charset="-128"/>
        </a:defRPr>
      </a:lvl2pPr>
      <a:lvl3pPr algn="l" defTabSz="912972" rtl="0" eaLnBrk="1" fontAlgn="base" hangingPunct="1">
        <a:spcBef>
          <a:spcPct val="0"/>
        </a:spcBef>
        <a:spcAft>
          <a:spcPct val="0"/>
        </a:spcAft>
        <a:defRPr sz="3960">
          <a:solidFill>
            <a:schemeClr val="accent1"/>
          </a:solidFill>
          <a:latin typeface="Cambria" pitchFamily="-1" charset="0"/>
          <a:ea typeface="MS PGothic" pitchFamily="34" charset="-128"/>
          <a:cs typeface="ＭＳ Ｐゴシック" pitchFamily="-1" charset="-128"/>
        </a:defRPr>
      </a:lvl3pPr>
      <a:lvl4pPr algn="l" defTabSz="912972" rtl="0" eaLnBrk="1" fontAlgn="base" hangingPunct="1">
        <a:spcBef>
          <a:spcPct val="0"/>
        </a:spcBef>
        <a:spcAft>
          <a:spcPct val="0"/>
        </a:spcAft>
        <a:defRPr sz="3960">
          <a:solidFill>
            <a:schemeClr val="accent1"/>
          </a:solidFill>
          <a:latin typeface="Cambria" pitchFamily="-1" charset="0"/>
          <a:ea typeface="MS PGothic" pitchFamily="34" charset="-128"/>
          <a:cs typeface="ＭＳ Ｐゴシック" pitchFamily="-1" charset="-128"/>
        </a:defRPr>
      </a:lvl4pPr>
      <a:lvl5pPr algn="l" defTabSz="912972" rtl="0" eaLnBrk="1" fontAlgn="base" hangingPunct="1">
        <a:spcBef>
          <a:spcPct val="0"/>
        </a:spcBef>
        <a:spcAft>
          <a:spcPct val="0"/>
        </a:spcAft>
        <a:defRPr sz="3960">
          <a:solidFill>
            <a:schemeClr val="accent1"/>
          </a:solidFill>
          <a:latin typeface="Cambria" pitchFamily="-1" charset="0"/>
          <a:ea typeface="MS PGothic" pitchFamily="34" charset="-128"/>
          <a:cs typeface="ＭＳ Ｐゴシック" pitchFamily="-1" charset="-128"/>
        </a:defRPr>
      </a:lvl5pPr>
      <a:lvl6pPr marL="411480" algn="l" defTabSz="912972" rtl="0" eaLnBrk="1" fontAlgn="base" hangingPunct="1">
        <a:spcBef>
          <a:spcPct val="0"/>
        </a:spcBef>
        <a:spcAft>
          <a:spcPct val="0"/>
        </a:spcAft>
        <a:defRPr sz="3960">
          <a:solidFill>
            <a:schemeClr val="accent1"/>
          </a:solidFill>
          <a:latin typeface="Cambria" pitchFamily="-1" charset="0"/>
          <a:ea typeface="ＭＳ Ｐゴシック" pitchFamily="-1" charset="-128"/>
          <a:cs typeface="ＭＳ Ｐゴシック" pitchFamily="-1" charset="-128"/>
        </a:defRPr>
      </a:lvl6pPr>
      <a:lvl7pPr marL="822960" algn="l" defTabSz="912972" rtl="0" eaLnBrk="1" fontAlgn="base" hangingPunct="1">
        <a:spcBef>
          <a:spcPct val="0"/>
        </a:spcBef>
        <a:spcAft>
          <a:spcPct val="0"/>
        </a:spcAft>
        <a:defRPr sz="3960">
          <a:solidFill>
            <a:schemeClr val="accent1"/>
          </a:solidFill>
          <a:latin typeface="Cambria" pitchFamily="-1" charset="0"/>
          <a:ea typeface="ＭＳ Ｐゴシック" pitchFamily="-1" charset="-128"/>
          <a:cs typeface="ＭＳ Ｐゴシック" pitchFamily="-1" charset="-128"/>
        </a:defRPr>
      </a:lvl7pPr>
      <a:lvl8pPr marL="1234440" algn="l" defTabSz="912972" rtl="0" eaLnBrk="1" fontAlgn="base" hangingPunct="1">
        <a:spcBef>
          <a:spcPct val="0"/>
        </a:spcBef>
        <a:spcAft>
          <a:spcPct val="0"/>
        </a:spcAft>
        <a:defRPr sz="3960">
          <a:solidFill>
            <a:schemeClr val="accent1"/>
          </a:solidFill>
          <a:latin typeface="Cambria" pitchFamily="-1" charset="0"/>
          <a:ea typeface="ＭＳ Ｐゴシック" pitchFamily="-1" charset="-128"/>
          <a:cs typeface="ＭＳ Ｐゴシック" pitchFamily="-1" charset="-128"/>
        </a:defRPr>
      </a:lvl8pPr>
      <a:lvl9pPr marL="1645920" algn="l" defTabSz="912972" rtl="0" eaLnBrk="1" fontAlgn="base" hangingPunct="1">
        <a:spcBef>
          <a:spcPct val="0"/>
        </a:spcBef>
        <a:spcAft>
          <a:spcPct val="0"/>
        </a:spcAft>
        <a:defRPr sz="3960">
          <a:solidFill>
            <a:schemeClr val="accent1"/>
          </a:solidFill>
          <a:latin typeface="Cambria" pitchFamily="-1" charset="0"/>
          <a:ea typeface="ＭＳ Ｐゴシック" pitchFamily="-1" charset="-128"/>
          <a:cs typeface="ＭＳ Ｐゴシック" pitchFamily="-1" charset="-128"/>
        </a:defRPr>
      </a:lvl9pPr>
    </p:titleStyle>
    <p:bodyStyle>
      <a:lvl1pPr marL="362903" indent="-362903" algn="l" defTabSz="912972" rtl="0" eaLnBrk="1" fontAlgn="base" hangingPunct="1">
        <a:lnSpc>
          <a:spcPct val="120000"/>
        </a:lnSpc>
        <a:spcBef>
          <a:spcPct val="0"/>
        </a:spcBef>
        <a:spcAft>
          <a:spcPts val="1080"/>
        </a:spcAft>
        <a:buClr>
          <a:srgbClr val="18357C"/>
        </a:buClr>
        <a:buSzPct val="130000"/>
        <a:buFont typeface="Wingdings" charset="0"/>
        <a:buChar char="§"/>
        <a:defRPr sz="2520" kern="1200">
          <a:solidFill>
            <a:schemeClr val="tx1"/>
          </a:solidFill>
          <a:latin typeface="Arial"/>
          <a:ea typeface="MS PGothic" pitchFamily="34" charset="-128"/>
          <a:cs typeface="Arial"/>
        </a:defRPr>
      </a:lvl1pPr>
      <a:lvl2pPr marL="772954" indent="-362903" algn="l" defTabSz="925830" rtl="0" eaLnBrk="1" fontAlgn="base" hangingPunct="1">
        <a:lnSpc>
          <a:spcPct val="130000"/>
        </a:lnSpc>
        <a:spcBef>
          <a:spcPct val="0"/>
        </a:spcBef>
        <a:spcAft>
          <a:spcPct val="0"/>
        </a:spcAft>
        <a:buClr>
          <a:srgbClr val="18357C"/>
        </a:buClr>
        <a:buSzPct val="130000"/>
        <a:buFont typeface="Lucida Grande"/>
        <a:buChar char="–"/>
        <a:defRPr sz="2520" kern="1200">
          <a:solidFill>
            <a:schemeClr val="tx1"/>
          </a:solidFill>
          <a:latin typeface="Arial"/>
          <a:ea typeface="MS PGothic" pitchFamily="34" charset="-128"/>
          <a:cs typeface="+mn-cs"/>
        </a:defRPr>
      </a:lvl2pPr>
      <a:lvl3pPr marL="1541622" indent="-362903" algn="l" defTabSz="912972" rtl="0" eaLnBrk="1" fontAlgn="base" hangingPunct="1">
        <a:lnSpc>
          <a:spcPct val="120000"/>
        </a:lnSpc>
        <a:spcBef>
          <a:spcPct val="0"/>
        </a:spcBef>
        <a:spcAft>
          <a:spcPts val="1080"/>
        </a:spcAft>
        <a:buClr>
          <a:srgbClr val="18357C"/>
        </a:buClr>
        <a:buSzPct val="130000"/>
        <a:buFont typeface="Wingdings" charset="0"/>
        <a:buChar char="§"/>
        <a:defRPr sz="2520" kern="1200">
          <a:solidFill>
            <a:schemeClr val="tx1"/>
          </a:solidFill>
          <a:latin typeface="Arial"/>
          <a:ea typeface="Arial" pitchFamily="-65" charset="0"/>
          <a:cs typeface="Arial"/>
        </a:defRPr>
      </a:lvl3pPr>
      <a:lvl4pPr marL="725805" indent="-362903" algn="l" defTabSz="912972" rtl="0" eaLnBrk="1" fontAlgn="base" hangingPunct="1">
        <a:lnSpc>
          <a:spcPct val="120000"/>
        </a:lnSpc>
        <a:spcBef>
          <a:spcPct val="0"/>
        </a:spcBef>
        <a:spcAft>
          <a:spcPts val="1080"/>
        </a:spcAft>
        <a:buClr>
          <a:srgbClr val="18357C"/>
        </a:buClr>
        <a:buSzPct val="130000"/>
        <a:buFont typeface="Wingdings" charset="0"/>
        <a:buChar char="§"/>
        <a:defRPr sz="2520" kern="1200">
          <a:solidFill>
            <a:schemeClr val="tx1"/>
          </a:solidFill>
          <a:latin typeface="Arial"/>
          <a:ea typeface="Arial" pitchFamily="-65" charset="0"/>
          <a:cs typeface="Arial"/>
        </a:defRPr>
      </a:lvl4pPr>
      <a:lvl5pPr marL="1124427" indent="-362903" algn="l" defTabSz="912972" rtl="0" eaLnBrk="1" fontAlgn="base" hangingPunct="1">
        <a:lnSpc>
          <a:spcPct val="120000"/>
        </a:lnSpc>
        <a:spcBef>
          <a:spcPct val="0"/>
        </a:spcBef>
        <a:spcAft>
          <a:spcPts val="1080"/>
        </a:spcAft>
        <a:buClr>
          <a:srgbClr val="18357C"/>
        </a:buClr>
        <a:buSzPct val="130000"/>
        <a:buFont typeface="Wingdings" charset="0"/>
        <a:buChar char="§"/>
        <a:tabLst>
          <a:tab pos="1178719" algn="l"/>
        </a:tabLst>
        <a:defRPr sz="2520" kern="1200">
          <a:solidFill>
            <a:schemeClr val="tx1"/>
          </a:solidFill>
          <a:latin typeface="Arial"/>
          <a:ea typeface="Arial" pitchFamily="-65" charset="0"/>
          <a:cs typeface="Arial"/>
        </a:defRPr>
      </a:lvl5pPr>
      <a:lvl6pPr marL="1804512" indent="-227172" algn="l" defTabSz="914391" rtl="0" eaLnBrk="1" latinLnBrk="0" hangingPunct="1">
        <a:lnSpc>
          <a:spcPct val="120000"/>
        </a:lnSpc>
        <a:spcBef>
          <a:spcPts val="0"/>
        </a:spcBef>
        <a:spcAft>
          <a:spcPts val="1080"/>
        </a:spcAft>
        <a:buClr>
          <a:schemeClr val="accent4">
            <a:lumMod val="75000"/>
          </a:schemeClr>
        </a:buClr>
        <a:buSzPct val="120000"/>
        <a:buFont typeface="Wingdings" charset="2"/>
        <a:buChar char="§"/>
        <a:defRPr sz="2520" kern="1200">
          <a:solidFill>
            <a:schemeClr val="tx1"/>
          </a:solidFill>
          <a:latin typeface="Arial"/>
          <a:ea typeface="+mn-ea"/>
          <a:cs typeface="Arial"/>
        </a:defRPr>
      </a:lvl6pPr>
      <a:lvl7pPr marL="2971770" indent="-228597" algn="l" defTabSz="914391" rtl="0" eaLnBrk="1" latinLnBrk="0" hangingPunct="1">
        <a:spcBef>
          <a:spcPct val="20000"/>
        </a:spcBef>
        <a:buFont typeface="Arial" pitchFamily="34" charset="0"/>
        <a:buChar char="•"/>
        <a:defRPr sz="1980" kern="1200">
          <a:solidFill>
            <a:schemeClr val="tx1"/>
          </a:solidFill>
          <a:latin typeface="+mn-lt"/>
          <a:ea typeface="+mn-ea"/>
          <a:cs typeface="+mn-cs"/>
        </a:defRPr>
      </a:lvl7pPr>
      <a:lvl8pPr marL="3428966" indent="-228597" algn="l" defTabSz="914391" rtl="0" eaLnBrk="1" latinLnBrk="0" hangingPunct="1">
        <a:spcBef>
          <a:spcPct val="20000"/>
        </a:spcBef>
        <a:buFont typeface="Arial" pitchFamily="34" charset="0"/>
        <a:buChar char="•"/>
        <a:defRPr sz="1980" kern="1200">
          <a:solidFill>
            <a:schemeClr val="tx1"/>
          </a:solidFill>
          <a:latin typeface="+mn-lt"/>
          <a:ea typeface="+mn-ea"/>
          <a:cs typeface="+mn-cs"/>
        </a:defRPr>
      </a:lvl8pPr>
      <a:lvl9pPr marL="3886161" indent="-228597" algn="l" defTabSz="914391" rtl="0" eaLnBrk="1" latinLnBrk="0" hangingPunct="1">
        <a:spcBef>
          <a:spcPct val="20000"/>
        </a:spcBef>
        <a:buFont typeface="Arial" pitchFamily="34" charset="0"/>
        <a:buChar char="•"/>
        <a:defRPr sz="1980" kern="1200">
          <a:solidFill>
            <a:schemeClr val="tx1"/>
          </a:solidFill>
          <a:latin typeface="+mn-lt"/>
          <a:ea typeface="+mn-ea"/>
          <a:cs typeface="+mn-cs"/>
        </a:defRPr>
      </a:lvl9pPr>
    </p:bodyStyle>
    <p:otherStyle>
      <a:defPPr>
        <a:defRPr/>
      </a:defPPr>
      <a:lvl1pPr marL="0" algn="l" defTabSz="914391" rtl="0" eaLnBrk="1" latinLnBrk="0" hangingPunct="1">
        <a:defRPr sz="1800" kern="1200">
          <a:solidFill>
            <a:schemeClr val="tx1"/>
          </a:solidFill>
          <a:latin typeface="+mn-lt"/>
          <a:ea typeface="+mn-ea"/>
          <a:cs typeface="+mn-cs"/>
        </a:defRPr>
      </a:lvl1pPr>
      <a:lvl2pPr marL="457196" algn="l" defTabSz="914391" rtl="0" eaLnBrk="1" latinLnBrk="0" hangingPunct="1">
        <a:defRPr sz="1800" kern="1200">
          <a:solidFill>
            <a:schemeClr val="tx1"/>
          </a:solidFill>
          <a:latin typeface="+mn-lt"/>
          <a:ea typeface="+mn-ea"/>
          <a:cs typeface="+mn-cs"/>
        </a:defRPr>
      </a:lvl2pPr>
      <a:lvl3pPr marL="914391" algn="l" defTabSz="914391" rtl="0" eaLnBrk="1" latinLnBrk="0" hangingPunct="1">
        <a:defRPr sz="1800" kern="1200">
          <a:solidFill>
            <a:schemeClr val="tx1"/>
          </a:solidFill>
          <a:latin typeface="+mn-lt"/>
          <a:ea typeface="+mn-ea"/>
          <a:cs typeface="+mn-cs"/>
        </a:defRPr>
      </a:lvl3pPr>
      <a:lvl4pPr marL="1371587" algn="l" defTabSz="914391" rtl="0" eaLnBrk="1" latinLnBrk="0" hangingPunct="1">
        <a:defRPr sz="1800" kern="1200">
          <a:solidFill>
            <a:schemeClr val="tx1"/>
          </a:solidFill>
          <a:latin typeface="+mn-lt"/>
          <a:ea typeface="+mn-ea"/>
          <a:cs typeface="+mn-cs"/>
        </a:defRPr>
      </a:lvl4pPr>
      <a:lvl5pPr marL="1828782" algn="l" defTabSz="914391" rtl="0" eaLnBrk="1" latinLnBrk="0" hangingPunct="1">
        <a:defRPr sz="1800" kern="1200">
          <a:solidFill>
            <a:schemeClr val="tx1"/>
          </a:solidFill>
          <a:latin typeface="+mn-lt"/>
          <a:ea typeface="+mn-ea"/>
          <a:cs typeface="+mn-cs"/>
        </a:defRPr>
      </a:lvl5pPr>
      <a:lvl6pPr marL="2285978" algn="l" defTabSz="914391" rtl="0" eaLnBrk="1" latinLnBrk="0" hangingPunct="1">
        <a:defRPr sz="1800" kern="1200">
          <a:solidFill>
            <a:schemeClr val="tx1"/>
          </a:solidFill>
          <a:latin typeface="+mn-lt"/>
          <a:ea typeface="+mn-ea"/>
          <a:cs typeface="+mn-cs"/>
        </a:defRPr>
      </a:lvl6pPr>
      <a:lvl7pPr marL="2743173" algn="l" defTabSz="914391" rtl="0" eaLnBrk="1" latinLnBrk="0" hangingPunct="1">
        <a:defRPr sz="1800" kern="1200">
          <a:solidFill>
            <a:schemeClr val="tx1"/>
          </a:solidFill>
          <a:latin typeface="+mn-lt"/>
          <a:ea typeface="+mn-ea"/>
          <a:cs typeface="+mn-cs"/>
        </a:defRPr>
      </a:lvl7pPr>
      <a:lvl8pPr marL="3200368" algn="l" defTabSz="914391" rtl="0" eaLnBrk="1" latinLnBrk="0" hangingPunct="1">
        <a:defRPr sz="1800" kern="1200">
          <a:solidFill>
            <a:schemeClr val="tx1"/>
          </a:solidFill>
          <a:latin typeface="+mn-lt"/>
          <a:ea typeface="+mn-ea"/>
          <a:cs typeface="+mn-cs"/>
        </a:defRPr>
      </a:lvl8pPr>
      <a:lvl9pPr marL="3657563" algn="l" defTabSz="91439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D38B51-6AB8-6319-A711-F410672A6C7A}"/>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479545-7106-A82D-45BE-3D5E4842BD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8B0A37-7968-2081-812D-262110186E1F}"/>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EE86667-A973-5B47-9F9E-F240F78F39AD}" type="datetimeFigureOut">
              <a:rPr lang="en-US" smtClean="0"/>
              <a:t>5/24/2023</a:t>
            </a:fld>
            <a:endParaRPr lang="en-US"/>
          </a:p>
        </p:txBody>
      </p:sp>
      <p:sp>
        <p:nvSpPr>
          <p:cNvPr id="5" name="Footer Placeholder 4">
            <a:extLst>
              <a:ext uri="{FF2B5EF4-FFF2-40B4-BE49-F238E27FC236}">
                <a16:creationId xmlns:a16="http://schemas.microsoft.com/office/drawing/2014/main" id="{ED9996EF-205B-2FCF-1472-CB2DE2517C28}"/>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51128AB-AEF7-5DE6-4B35-1C47E9DDFE4B}"/>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5B040AE-DC38-2041-BD57-CBAF60719087}" type="slidenum">
              <a:rPr lang="en-US" smtClean="0"/>
              <a:t>‹#›</a:t>
            </a:fld>
            <a:endParaRPr lang="en-US"/>
          </a:p>
        </p:txBody>
      </p:sp>
    </p:spTree>
    <p:extLst>
      <p:ext uri="{BB962C8B-B14F-4D97-AF65-F5344CB8AC3E}">
        <p14:creationId xmlns:p14="http://schemas.microsoft.com/office/powerpoint/2010/main" val="58708683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txStyles>
    <p:titleStyle>
      <a:lvl1pPr algn="l" defTabSz="68577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3" indent="-171443" algn="l" defTabSz="68577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29" indent="-171443" algn="l" defTabSz="68577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16" indent="-171443" algn="l" defTabSz="68577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02"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988"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874"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61"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47"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33"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73" rtl="0" eaLnBrk="1" latinLnBrk="0" hangingPunct="1">
        <a:defRPr sz="1350" kern="1200">
          <a:solidFill>
            <a:schemeClr val="tx1"/>
          </a:solidFill>
          <a:latin typeface="+mn-lt"/>
          <a:ea typeface="+mn-ea"/>
          <a:cs typeface="+mn-cs"/>
        </a:defRPr>
      </a:lvl1pPr>
      <a:lvl2pPr marL="342887" algn="l" defTabSz="685773" rtl="0" eaLnBrk="1" latinLnBrk="0" hangingPunct="1">
        <a:defRPr sz="1350" kern="1200">
          <a:solidFill>
            <a:schemeClr val="tx1"/>
          </a:solidFill>
          <a:latin typeface="+mn-lt"/>
          <a:ea typeface="+mn-ea"/>
          <a:cs typeface="+mn-cs"/>
        </a:defRPr>
      </a:lvl2pPr>
      <a:lvl3pPr marL="685773" algn="l" defTabSz="685773" rtl="0" eaLnBrk="1" latinLnBrk="0" hangingPunct="1">
        <a:defRPr sz="1350" kern="1200">
          <a:solidFill>
            <a:schemeClr val="tx1"/>
          </a:solidFill>
          <a:latin typeface="+mn-lt"/>
          <a:ea typeface="+mn-ea"/>
          <a:cs typeface="+mn-cs"/>
        </a:defRPr>
      </a:lvl3pPr>
      <a:lvl4pPr marL="1028659" algn="l" defTabSz="685773" rtl="0" eaLnBrk="1" latinLnBrk="0" hangingPunct="1">
        <a:defRPr sz="1350" kern="1200">
          <a:solidFill>
            <a:schemeClr val="tx1"/>
          </a:solidFill>
          <a:latin typeface="+mn-lt"/>
          <a:ea typeface="+mn-ea"/>
          <a:cs typeface="+mn-cs"/>
        </a:defRPr>
      </a:lvl4pPr>
      <a:lvl5pPr marL="1371545" algn="l" defTabSz="685773" rtl="0" eaLnBrk="1" latinLnBrk="0" hangingPunct="1">
        <a:defRPr sz="1350" kern="1200">
          <a:solidFill>
            <a:schemeClr val="tx1"/>
          </a:solidFill>
          <a:latin typeface="+mn-lt"/>
          <a:ea typeface="+mn-ea"/>
          <a:cs typeface="+mn-cs"/>
        </a:defRPr>
      </a:lvl5pPr>
      <a:lvl6pPr marL="1714432" algn="l" defTabSz="685773" rtl="0" eaLnBrk="1" latinLnBrk="0" hangingPunct="1">
        <a:defRPr sz="1350" kern="1200">
          <a:solidFill>
            <a:schemeClr val="tx1"/>
          </a:solidFill>
          <a:latin typeface="+mn-lt"/>
          <a:ea typeface="+mn-ea"/>
          <a:cs typeface="+mn-cs"/>
        </a:defRPr>
      </a:lvl6pPr>
      <a:lvl7pPr marL="2057318" algn="l" defTabSz="685773" rtl="0" eaLnBrk="1" latinLnBrk="0" hangingPunct="1">
        <a:defRPr sz="1350" kern="1200">
          <a:solidFill>
            <a:schemeClr val="tx1"/>
          </a:solidFill>
          <a:latin typeface="+mn-lt"/>
          <a:ea typeface="+mn-ea"/>
          <a:cs typeface="+mn-cs"/>
        </a:defRPr>
      </a:lvl7pPr>
      <a:lvl8pPr marL="2400204" algn="l" defTabSz="685773" rtl="0" eaLnBrk="1" latinLnBrk="0" hangingPunct="1">
        <a:defRPr sz="1350" kern="1200">
          <a:solidFill>
            <a:schemeClr val="tx1"/>
          </a:solidFill>
          <a:latin typeface="+mn-lt"/>
          <a:ea typeface="+mn-ea"/>
          <a:cs typeface="+mn-cs"/>
        </a:defRPr>
      </a:lvl8pPr>
      <a:lvl9pPr marL="2743090" algn="l" defTabSz="68577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53E7D-5488-E09F-8CC8-B38253BE30E9}"/>
              </a:ext>
            </a:extLst>
          </p:cNvPr>
          <p:cNvSpPr>
            <a:spLocks noGrp="1"/>
          </p:cNvSpPr>
          <p:nvPr>
            <p:ph type="ctrTitle"/>
          </p:nvPr>
        </p:nvSpPr>
        <p:spPr/>
        <p:txBody>
          <a:bodyPr/>
          <a:lstStyle/>
          <a:p>
            <a:r>
              <a:rPr lang="en-US" dirty="0"/>
              <a:t>Screening Tools for Substance Use in Pregnancy: 4Ps and 5Ps</a:t>
            </a:r>
          </a:p>
        </p:txBody>
      </p:sp>
      <p:sp>
        <p:nvSpPr>
          <p:cNvPr id="3" name="Subtitle 2">
            <a:extLst>
              <a:ext uri="{FF2B5EF4-FFF2-40B4-BE49-F238E27FC236}">
                <a16:creationId xmlns:a16="http://schemas.microsoft.com/office/drawing/2014/main" id="{2B4E08FC-9DB1-63D7-3C70-A5EDAA225898}"/>
              </a:ext>
            </a:extLst>
          </p:cNvPr>
          <p:cNvSpPr>
            <a:spLocks noGrp="1"/>
          </p:cNvSpPr>
          <p:nvPr>
            <p:ph type="subTitle" idx="1"/>
          </p:nvPr>
        </p:nvSpPr>
        <p:spPr/>
        <p:txBody>
          <a:bodyPr/>
          <a:lstStyle/>
          <a:p>
            <a:r>
              <a:rPr lang="en-US" dirty="0"/>
              <a:t>Ariadna Forray, MD</a:t>
            </a:r>
          </a:p>
        </p:txBody>
      </p:sp>
      <p:sp>
        <p:nvSpPr>
          <p:cNvPr id="4" name="Slide Number Placeholder 3">
            <a:extLst>
              <a:ext uri="{FF2B5EF4-FFF2-40B4-BE49-F238E27FC236}">
                <a16:creationId xmlns:a16="http://schemas.microsoft.com/office/drawing/2014/main" id="{D41D466A-573A-42DF-10EC-0FF74C5769BC}"/>
              </a:ext>
            </a:extLst>
          </p:cNvPr>
          <p:cNvSpPr>
            <a:spLocks noGrp="1"/>
          </p:cNvSpPr>
          <p:nvPr>
            <p:ph type="sldNum" sz="quarter" idx="4294967295"/>
          </p:nvPr>
        </p:nvSpPr>
        <p:spPr>
          <a:xfrm>
            <a:off x="9799320" y="274320"/>
            <a:ext cx="610077" cy="365760"/>
          </a:xfrm>
          <a:prstGeom prst="rect">
            <a:avLst/>
          </a:prstGeom>
        </p:spPr>
        <p:txBody>
          <a:bodyPr/>
          <a:lstStyle/>
          <a:p>
            <a:pPr defTabSz="822960" fontAlgn="base">
              <a:spcBef>
                <a:spcPct val="0"/>
              </a:spcBef>
              <a:spcAft>
                <a:spcPct val="0"/>
              </a:spcAft>
            </a:pPr>
            <a:fld id="{2A31B5F0-1ECC-624C-80D4-F96D9514F5DD}" type="slidenum">
              <a:rPr lang="en-US" sz="2880">
                <a:solidFill>
                  <a:srgbClr val="FFFFFF"/>
                </a:solidFill>
                <a:latin typeface="Gill Sans" charset="0"/>
                <a:sym typeface="Gill Sans" charset="0"/>
              </a:rPr>
              <a:pPr defTabSz="822960" fontAlgn="base">
                <a:spcBef>
                  <a:spcPct val="0"/>
                </a:spcBef>
                <a:spcAft>
                  <a:spcPct val="0"/>
                </a:spcAft>
              </a:pPr>
              <a:t>1</a:t>
            </a:fld>
            <a:endParaRPr lang="en-US" sz="2880">
              <a:solidFill>
                <a:srgbClr val="FFFFFF"/>
              </a:solidFill>
              <a:latin typeface="Gill Sans" charset="0"/>
              <a:sym typeface="Gill Sans" charset="0"/>
            </a:endParaRPr>
          </a:p>
        </p:txBody>
      </p:sp>
      <p:pic>
        <p:nvPicPr>
          <p:cNvPr id="5" name="Picture 17">
            <a:extLst>
              <a:ext uri="{FF2B5EF4-FFF2-40B4-BE49-F238E27FC236}">
                <a16:creationId xmlns:a16="http://schemas.microsoft.com/office/drawing/2014/main" id="{29262B7D-30DF-EEF2-7476-523D69776649}"/>
              </a:ext>
            </a:extLst>
          </p:cNvPr>
          <p:cNvPicPr>
            <a:picLocks noChangeAspect="1"/>
          </p:cNvPicPr>
          <p:nvPr/>
        </p:nvPicPr>
        <p:blipFill rotWithShape="1">
          <a:blip r:embed="rId2">
            <a:extLst>
              <a:ext uri="{28A0092B-C50C-407E-A947-70E740481C1C}">
                <a14:useLocalDpi xmlns:a14="http://schemas.microsoft.com/office/drawing/2010/main" val="0"/>
              </a:ext>
            </a:extLst>
          </a:blip>
          <a:srcRect b="19739"/>
          <a:stretch/>
        </p:blipFill>
        <p:spPr bwMode="auto">
          <a:xfrm>
            <a:off x="3892286" y="4762500"/>
            <a:ext cx="4407429" cy="1744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4422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5C052-BC2B-FF62-5DFF-4D5A10C4E058}"/>
              </a:ext>
            </a:extLst>
          </p:cNvPr>
          <p:cNvSpPr>
            <a:spLocks noGrp="1"/>
          </p:cNvSpPr>
          <p:nvPr>
            <p:ph type="title"/>
          </p:nvPr>
        </p:nvSpPr>
        <p:spPr/>
        <p:txBody>
          <a:bodyPr/>
          <a:lstStyle/>
          <a:p>
            <a:r>
              <a:rPr lang="en-US" dirty="0"/>
              <a:t>4Ps</a:t>
            </a:r>
          </a:p>
        </p:txBody>
      </p:sp>
      <p:sp>
        <p:nvSpPr>
          <p:cNvPr id="3" name="Content Placeholder 2">
            <a:extLst>
              <a:ext uri="{FF2B5EF4-FFF2-40B4-BE49-F238E27FC236}">
                <a16:creationId xmlns:a16="http://schemas.microsoft.com/office/drawing/2014/main" id="{FFE66070-1681-E6BE-AE44-84BB6C64C190}"/>
              </a:ext>
            </a:extLst>
          </p:cNvPr>
          <p:cNvSpPr>
            <a:spLocks noGrp="1"/>
          </p:cNvSpPr>
          <p:nvPr>
            <p:ph idx="1"/>
          </p:nvPr>
        </p:nvSpPr>
        <p:spPr>
          <a:xfrm>
            <a:off x="1981200" y="1855661"/>
            <a:ext cx="7918133" cy="4106228"/>
          </a:xfrm>
        </p:spPr>
        <p:txBody>
          <a:bodyPr/>
          <a:lstStyle/>
          <a:p>
            <a:pPr>
              <a:spcBef>
                <a:spcPts val="0"/>
              </a:spcBef>
              <a:spcAft>
                <a:spcPts val="0"/>
              </a:spcAft>
              <a:buSzPct val="80000"/>
              <a:buFont typeface="Wingdings" pitchFamily="2" charset="2"/>
              <a:buChar char="§"/>
              <a:tabLst>
                <a:tab pos="411480" algn="l"/>
              </a:tabLst>
            </a:pPr>
            <a:r>
              <a:rPr lang="en-US" b="1" kern="100"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P</a:t>
            </a:r>
            <a:r>
              <a:rPr lang="en-US" kern="100" dirty="0">
                <a:solidFill>
                  <a:schemeClr val="accent4">
                    <a:lumMod val="75000"/>
                  </a:schemeClr>
                </a:solidFill>
                <a:effectLst/>
                <a:latin typeface="Calibri" panose="020F0502020204030204" pitchFamily="34" charset="0"/>
                <a:ea typeface="Calibri" panose="020F0502020204030204" pitchFamily="34" charset="0"/>
                <a:cs typeface="Calibri" panose="020F0502020204030204" pitchFamily="34" charset="0"/>
              </a:rPr>
              <a:t>arents – Have your parents had any past or present alcohol or drug issues?</a:t>
            </a:r>
            <a:endParaRPr lang="en-US" kern="1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buSzPct val="80000"/>
              <a:buFont typeface="Wingdings" pitchFamily="2" charset="2"/>
              <a:buChar char="§"/>
              <a:tabLst>
                <a:tab pos="411480" algn="l"/>
              </a:tabLst>
            </a:pPr>
            <a:r>
              <a:rPr lang="en-US" b="1" kern="100"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P</a:t>
            </a:r>
            <a:r>
              <a:rPr lang="en-US" kern="100" dirty="0">
                <a:solidFill>
                  <a:schemeClr val="accent4">
                    <a:lumMod val="75000"/>
                  </a:schemeClr>
                </a:solidFill>
                <a:effectLst/>
                <a:latin typeface="Calibri" panose="020F0502020204030204" pitchFamily="34" charset="0"/>
                <a:ea typeface="Calibri" panose="020F0502020204030204" pitchFamily="34" charset="0"/>
                <a:cs typeface="Calibri" panose="020F0502020204030204" pitchFamily="34" charset="0"/>
              </a:rPr>
              <a:t>artner – Has your partner had a past or present problem with alcohol or drugs?</a:t>
            </a:r>
            <a:endParaRPr lang="en-US" kern="1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buSzPct val="80000"/>
              <a:buFont typeface="Wingdings" pitchFamily="2" charset="2"/>
              <a:buChar char="§"/>
              <a:tabLst>
                <a:tab pos="411480" algn="l"/>
              </a:tabLst>
            </a:pPr>
            <a:r>
              <a:rPr lang="en-US" b="1" kern="100"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P</a:t>
            </a:r>
            <a:r>
              <a:rPr lang="en-US" kern="100" dirty="0">
                <a:solidFill>
                  <a:schemeClr val="accent4">
                    <a:lumMod val="75000"/>
                  </a:schemeClr>
                </a:solidFill>
                <a:effectLst/>
                <a:latin typeface="Calibri" panose="020F0502020204030204" pitchFamily="34" charset="0"/>
                <a:ea typeface="Calibri" panose="020F0502020204030204" pitchFamily="34" charset="0"/>
                <a:cs typeface="Calibri" panose="020F0502020204030204" pitchFamily="34" charset="0"/>
              </a:rPr>
              <a:t>ast – Have you ever had a problem with alcohol or drugs?</a:t>
            </a:r>
            <a:endParaRPr lang="en-US" kern="1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buSzPct val="80000"/>
              <a:buFont typeface="Wingdings" pitchFamily="2" charset="2"/>
              <a:buChar char="§"/>
              <a:tabLst>
                <a:tab pos="411480" algn="l"/>
              </a:tabLst>
            </a:pPr>
            <a:r>
              <a:rPr lang="en-US" b="1" kern="100"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P</a:t>
            </a:r>
            <a:r>
              <a:rPr lang="en-US" kern="100" dirty="0">
                <a:solidFill>
                  <a:schemeClr val="accent4">
                    <a:lumMod val="75000"/>
                  </a:schemeClr>
                </a:solidFill>
                <a:effectLst/>
                <a:latin typeface="Calibri" panose="020F0502020204030204" pitchFamily="34" charset="0"/>
                <a:ea typeface="Calibri" panose="020F0502020204030204" pitchFamily="34" charset="0"/>
                <a:cs typeface="Calibri" panose="020F0502020204030204" pitchFamily="34" charset="0"/>
              </a:rPr>
              <a:t>regnancy – Have you used alcohol or drugs during pregnancy?</a:t>
            </a:r>
            <a:endParaRPr lang="en-US" kern="1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E3B6C5A9-45FA-7FDF-98A1-F933B54E986E}"/>
              </a:ext>
            </a:extLst>
          </p:cNvPr>
          <p:cNvSpPr>
            <a:spLocks noGrp="1"/>
          </p:cNvSpPr>
          <p:nvPr>
            <p:ph type="sldNum" sz="quarter" idx="4294967295"/>
          </p:nvPr>
        </p:nvSpPr>
        <p:spPr>
          <a:xfrm>
            <a:off x="9799320" y="274320"/>
            <a:ext cx="610077" cy="365760"/>
          </a:xfrm>
          <a:prstGeom prst="rect">
            <a:avLst/>
          </a:prstGeom>
        </p:spPr>
        <p:txBody>
          <a:bodyPr/>
          <a:lstStyle/>
          <a:p>
            <a:pPr defTabSz="822960" fontAlgn="base">
              <a:spcBef>
                <a:spcPct val="0"/>
              </a:spcBef>
              <a:spcAft>
                <a:spcPct val="0"/>
              </a:spcAft>
              <a:defRPr/>
            </a:pPr>
            <a:fld id="{5E34091F-2B55-C941-BCDE-431AF3D6CD93}" type="slidenum">
              <a:rPr lang="en-US" sz="2880">
                <a:solidFill>
                  <a:srgbClr val="FFFFFF"/>
                </a:solidFill>
                <a:latin typeface="Gill Sans" charset="0"/>
                <a:sym typeface="Gill Sans" charset="0"/>
              </a:rPr>
              <a:pPr defTabSz="822960" fontAlgn="base">
                <a:spcBef>
                  <a:spcPct val="0"/>
                </a:spcBef>
                <a:spcAft>
                  <a:spcPct val="0"/>
                </a:spcAft>
                <a:defRPr/>
              </a:pPr>
              <a:t>2</a:t>
            </a:fld>
            <a:endParaRPr lang="en-US" sz="2880" dirty="0">
              <a:solidFill>
                <a:srgbClr val="FFFFFF"/>
              </a:solidFill>
              <a:latin typeface="Gill Sans" charset="0"/>
              <a:sym typeface="Gill Sans" charset="0"/>
            </a:endParaRPr>
          </a:p>
        </p:txBody>
      </p:sp>
      <p:sp>
        <p:nvSpPr>
          <p:cNvPr id="6" name="TextBox 5">
            <a:extLst>
              <a:ext uri="{FF2B5EF4-FFF2-40B4-BE49-F238E27FC236}">
                <a16:creationId xmlns:a16="http://schemas.microsoft.com/office/drawing/2014/main" id="{8B97C05F-1FA6-8C83-DCBE-4CD8712CA676}"/>
              </a:ext>
            </a:extLst>
          </p:cNvPr>
          <p:cNvSpPr txBox="1"/>
          <p:nvPr/>
        </p:nvSpPr>
        <p:spPr>
          <a:xfrm>
            <a:off x="1875130" y="5754138"/>
            <a:ext cx="6495897" cy="424732"/>
          </a:xfrm>
          <a:prstGeom prst="rect">
            <a:avLst/>
          </a:prstGeom>
          <a:noFill/>
        </p:spPr>
        <p:txBody>
          <a:bodyPr wrap="square">
            <a:spAutoFit/>
          </a:bodyPr>
          <a:lstStyle/>
          <a:p>
            <a:pPr marL="411480" defTabSz="822960" fontAlgn="base"/>
            <a:r>
              <a:rPr lang="en-US" sz="2160" kern="100" dirty="0">
                <a:solidFill>
                  <a:srgbClr val="749805"/>
                </a:solidFill>
                <a:latin typeface="Calibri" panose="020F0502020204030204" pitchFamily="34" charset="0"/>
                <a:ea typeface="Calibri" panose="020F0502020204030204" pitchFamily="34" charset="0"/>
                <a:cs typeface="Calibri" panose="020F0502020204030204" pitchFamily="34" charset="0"/>
                <a:sym typeface="Gill Sans" charset="0"/>
              </a:rPr>
              <a:t>Scoring: Any “yes” should trigger further questions.</a:t>
            </a:r>
            <a:endParaRPr lang="en-US" sz="2160" kern="100" dirty="0">
              <a:solidFill>
                <a:srgbClr val="749805"/>
              </a:solidFill>
              <a:latin typeface="Calibri" panose="020F0502020204030204" pitchFamily="34" charset="0"/>
              <a:ea typeface="Calibri" panose="020F0502020204030204" pitchFamily="34" charset="0"/>
              <a:cs typeface="Times New Roman" panose="02020603050405020304" pitchFamily="18" charset="0"/>
              <a:sym typeface="Gill Sans" charset="0"/>
            </a:endParaRPr>
          </a:p>
        </p:txBody>
      </p:sp>
      <p:sp>
        <p:nvSpPr>
          <p:cNvPr id="7" name="TextBox 6">
            <a:extLst>
              <a:ext uri="{FF2B5EF4-FFF2-40B4-BE49-F238E27FC236}">
                <a16:creationId xmlns:a16="http://schemas.microsoft.com/office/drawing/2014/main" id="{C5A5493F-995C-18FA-52E6-EA9220A09D94}"/>
              </a:ext>
            </a:extLst>
          </p:cNvPr>
          <p:cNvSpPr txBox="1"/>
          <p:nvPr/>
        </p:nvSpPr>
        <p:spPr>
          <a:xfrm>
            <a:off x="2072640" y="6430061"/>
            <a:ext cx="2738250" cy="258532"/>
          </a:xfrm>
          <a:prstGeom prst="rect">
            <a:avLst/>
          </a:prstGeom>
          <a:noFill/>
        </p:spPr>
        <p:txBody>
          <a:bodyPr wrap="none" rtlCol="0">
            <a:spAutoFit/>
          </a:bodyPr>
          <a:lstStyle/>
          <a:p>
            <a:pPr defTabSz="822960" fontAlgn="base">
              <a:spcBef>
                <a:spcPct val="0"/>
              </a:spcBef>
              <a:spcAft>
                <a:spcPct val="0"/>
              </a:spcAft>
            </a:pPr>
            <a:r>
              <a:rPr lang="en-US" sz="1080" dirty="0" err="1">
                <a:solidFill>
                  <a:prstClr val="black"/>
                </a:solidFill>
                <a:latin typeface="Arial" panose="020B0604020202020204" pitchFamily="34" charset="0"/>
                <a:cs typeface="Arial" panose="020B0604020202020204" pitchFamily="34" charset="0"/>
                <a:sym typeface="Gill Sans" charset="0"/>
              </a:rPr>
              <a:t>Chasnoff</a:t>
            </a:r>
            <a:r>
              <a:rPr lang="en-US" sz="1080" dirty="0">
                <a:solidFill>
                  <a:prstClr val="black"/>
                </a:solidFill>
                <a:latin typeface="Arial" panose="020B0604020202020204" pitchFamily="34" charset="0"/>
                <a:cs typeface="Arial" panose="020B0604020202020204" pitchFamily="34" charset="0"/>
                <a:sym typeface="Gill Sans" charset="0"/>
              </a:rPr>
              <a:t> et al., J </a:t>
            </a:r>
            <a:r>
              <a:rPr lang="en-US" sz="1080" dirty="0" err="1">
                <a:solidFill>
                  <a:prstClr val="black"/>
                </a:solidFill>
                <a:latin typeface="Arial" panose="020B0604020202020204" pitchFamily="34" charset="0"/>
                <a:cs typeface="Arial" panose="020B0604020202020204" pitchFamily="34" charset="0"/>
                <a:sym typeface="Gill Sans" charset="0"/>
              </a:rPr>
              <a:t>Perinatol</a:t>
            </a:r>
            <a:r>
              <a:rPr lang="en-US" sz="1080" dirty="0">
                <a:solidFill>
                  <a:prstClr val="black"/>
                </a:solidFill>
                <a:latin typeface="Arial" panose="020B0604020202020204" pitchFamily="34" charset="0"/>
                <a:cs typeface="Arial" panose="020B0604020202020204" pitchFamily="34" charset="0"/>
                <a:sym typeface="Gill Sans" charset="0"/>
              </a:rPr>
              <a:t> 2007;27:744-8</a:t>
            </a:r>
          </a:p>
        </p:txBody>
      </p:sp>
    </p:spTree>
    <p:extLst>
      <p:ext uri="{BB962C8B-B14F-4D97-AF65-F5344CB8AC3E}">
        <p14:creationId xmlns:p14="http://schemas.microsoft.com/office/powerpoint/2010/main" val="4279083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5C052-BC2B-FF62-5DFF-4D5A10C4E058}"/>
              </a:ext>
            </a:extLst>
          </p:cNvPr>
          <p:cNvSpPr>
            <a:spLocks noGrp="1"/>
          </p:cNvSpPr>
          <p:nvPr>
            <p:ph type="title"/>
          </p:nvPr>
        </p:nvSpPr>
        <p:spPr/>
        <p:txBody>
          <a:bodyPr/>
          <a:lstStyle/>
          <a:p>
            <a:r>
              <a:rPr lang="en-US" dirty="0"/>
              <a:t>5Ps</a:t>
            </a:r>
          </a:p>
        </p:txBody>
      </p:sp>
      <p:sp>
        <p:nvSpPr>
          <p:cNvPr id="3" name="Content Placeholder 2">
            <a:extLst>
              <a:ext uri="{FF2B5EF4-FFF2-40B4-BE49-F238E27FC236}">
                <a16:creationId xmlns:a16="http://schemas.microsoft.com/office/drawing/2014/main" id="{FFE66070-1681-E6BE-AE44-84BB6C64C190}"/>
              </a:ext>
            </a:extLst>
          </p:cNvPr>
          <p:cNvSpPr>
            <a:spLocks noGrp="1"/>
          </p:cNvSpPr>
          <p:nvPr>
            <p:ph idx="1"/>
          </p:nvPr>
        </p:nvSpPr>
        <p:spPr>
          <a:xfrm>
            <a:off x="1981200" y="1821486"/>
            <a:ext cx="7918133" cy="4304995"/>
          </a:xfrm>
        </p:spPr>
        <p:txBody>
          <a:bodyPr>
            <a:noAutofit/>
          </a:bodyPr>
          <a:lstStyle/>
          <a:p>
            <a:pPr marL="462915" indent="-462915">
              <a:spcBef>
                <a:spcPts val="0"/>
              </a:spcBef>
              <a:spcAft>
                <a:spcPts val="0"/>
              </a:spcAft>
              <a:buSzPct val="100000"/>
              <a:buFont typeface="+mj-lt"/>
              <a:buAutoNum type="arabicPeriod"/>
            </a:pPr>
            <a:r>
              <a:rPr lang="en-US" sz="2340" kern="0"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Did any of your </a:t>
            </a:r>
            <a:r>
              <a:rPr lang="en-US" sz="2340" b="1" kern="0" dirty="0">
                <a:solidFill>
                  <a:schemeClr val="accent1"/>
                </a:solidFill>
                <a:latin typeface="Calibri" panose="020F0502020204030204" pitchFamily="34" charset="0"/>
                <a:ea typeface="Calibri" panose="020F0502020204030204" pitchFamily="34" charset="0"/>
                <a:cs typeface="Calibri" panose="020F0502020204030204" pitchFamily="34" charset="0"/>
              </a:rPr>
              <a:t>P</a:t>
            </a:r>
            <a:r>
              <a:rPr lang="en-US" sz="2340" kern="0"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arents have a problem with using alcohol or drugs? Yes/No</a:t>
            </a:r>
            <a:endParaRPr lang="en-US" sz="2340" kern="100" dirty="0">
              <a:solidFill>
                <a:schemeClr val="accent4">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462915" indent="-462915">
              <a:spcBef>
                <a:spcPts val="0"/>
              </a:spcBef>
              <a:spcAft>
                <a:spcPts val="0"/>
              </a:spcAft>
              <a:buSzPct val="100000"/>
              <a:buFont typeface="+mj-lt"/>
              <a:buAutoNum type="arabicPeriod"/>
            </a:pPr>
            <a:r>
              <a:rPr lang="en-US" sz="2340" kern="0"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Do any of your friends (</a:t>
            </a:r>
            <a:r>
              <a:rPr lang="en-US" sz="2340" b="1" kern="0" dirty="0">
                <a:solidFill>
                  <a:schemeClr val="accent1"/>
                </a:solidFill>
                <a:latin typeface="Calibri" panose="020F0502020204030204" pitchFamily="34" charset="0"/>
                <a:ea typeface="Calibri" panose="020F0502020204030204" pitchFamily="34" charset="0"/>
                <a:cs typeface="Calibri" panose="020F0502020204030204" pitchFamily="34" charset="0"/>
              </a:rPr>
              <a:t>P</a:t>
            </a:r>
            <a:r>
              <a:rPr lang="en-US" sz="2340" kern="0"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eers) have problems with drug or alcohol use? Yes/No</a:t>
            </a:r>
            <a:endParaRPr lang="en-US" sz="2340" kern="100" dirty="0">
              <a:solidFill>
                <a:schemeClr val="accent4">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462915" indent="-462915">
              <a:spcBef>
                <a:spcPts val="0"/>
              </a:spcBef>
              <a:spcAft>
                <a:spcPts val="0"/>
              </a:spcAft>
              <a:buSzPct val="100000"/>
              <a:buFont typeface="+mj-lt"/>
              <a:buAutoNum type="arabicPeriod"/>
            </a:pPr>
            <a:r>
              <a:rPr lang="en-US" sz="2340" kern="0"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Does your </a:t>
            </a:r>
            <a:r>
              <a:rPr lang="en-US" sz="2340" b="1" kern="0" dirty="0">
                <a:solidFill>
                  <a:schemeClr val="accent1"/>
                </a:solidFill>
                <a:latin typeface="Calibri" panose="020F0502020204030204" pitchFamily="34" charset="0"/>
                <a:ea typeface="Calibri" panose="020F0502020204030204" pitchFamily="34" charset="0"/>
                <a:cs typeface="Calibri" panose="020F0502020204030204" pitchFamily="34" charset="0"/>
              </a:rPr>
              <a:t>P</a:t>
            </a:r>
            <a:r>
              <a:rPr lang="en-US" sz="2340" kern="0"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artner have a problem with drug or alcohol use? Yes/No</a:t>
            </a:r>
            <a:endParaRPr lang="en-US" sz="2340" kern="100" dirty="0">
              <a:solidFill>
                <a:schemeClr val="accent4">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462915" indent="-462915">
              <a:spcBef>
                <a:spcPts val="0"/>
              </a:spcBef>
              <a:spcAft>
                <a:spcPts val="0"/>
              </a:spcAft>
              <a:buSzPct val="100000"/>
              <a:buFont typeface="+mj-lt"/>
              <a:buAutoNum type="arabicPeriod"/>
            </a:pPr>
            <a:r>
              <a:rPr lang="en-US" sz="2340" kern="0"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Before you were pregnant did you have any problems with alcohol or drug use? (</a:t>
            </a:r>
            <a:r>
              <a:rPr lang="en-US" sz="2340" b="1" kern="0" dirty="0">
                <a:solidFill>
                  <a:schemeClr val="accent1"/>
                </a:solidFill>
                <a:latin typeface="Calibri" panose="020F0502020204030204" pitchFamily="34" charset="0"/>
                <a:ea typeface="Calibri" panose="020F0502020204030204" pitchFamily="34" charset="0"/>
                <a:cs typeface="Calibri" panose="020F0502020204030204" pitchFamily="34" charset="0"/>
              </a:rPr>
              <a:t>P</a:t>
            </a:r>
            <a:r>
              <a:rPr lang="en-US" sz="2340" kern="0"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ast) Yes/No</a:t>
            </a:r>
          </a:p>
          <a:p>
            <a:pPr marL="462915" indent="-462915">
              <a:spcBef>
                <a:spcPts val="0"/>
              </a:spcBef>
              <a:spcAft>
                <a:spcPts val="0"/>
              </a:spcAft>
              <a:buSzPct val="100000"/>
              <a:buFont typeface="+mj-lt"/>
              <a:buAutoNum type="arabicPeriod"/>
            </a:pPr>
            <a:r>
              <a:rPr lang="en-US" sz="2340" kern="0"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In the past month, did you drink beer, wine or liquor, or use other drugs? (</a:t>
            </a:r>
            <a:r>
              <a:rPr lang="en-US" sz="2340" b="1" kern="0" dirty="0">
                <a:solidFill>
                  <a:schemeClr val="accent1"/>
                </a:solidFill>
                <a:latin typeface="Calibri" panose="020F0502020204030204" pitchFamily="34" charset="0"/>
                <a:ea typeface="Calibri" panose="020F0502020204030204" pitchFamily="34" charset="0"/>
                <a:cs typeface="Calibri" panose="020F0502020204030204" pitchFamily="34" charset="0"/>
              </a:rPr>
              <a:t>P</a:t>
            </a:r>
            <a:r>
              <a:rPr lang="en-US" sz="2340" kern="0"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regnancy) Yes/No</a:t>
            </a:r>
            <a:endParaRPr lang="en-US" sz="2340" dirty="0">
              <a:solidFill>
                <a:schemeClr val="accent4">
                  <a:lumMod val="75000"/>
                </a:schemeClr>
              </a:solidFill>
            </a:endParaRPr>
          </a:p>
        </p:txBody>
      </p:sp>
      <p:sp>
        <p:nvSpPr>
          <p:cNvPr id="4" name="Slide Number Placeholder 3">
            <a:extLst>
              <a:ext uri="{FF2B5EF4-FFF2-40B4-BE49-F238E27FC236}">
                <a16:creationId xmlns:a16="http://schemas.microsoft.com/office/drawing/2014/main" id="{E3B6C5A9-45FA-7FDF-98A1-F933B54E986E}"/>
              </a:ext>
            </a:extLst>
          </p:cNvPr>
          <p:cNvSpPr>
            <a:spLocks noGrp="1"/>
          </p:cNvSpPr>
          <p:nvPr>
            <p:ph type="sldNum" sz="quarter" idx="4294967295"/>
          </p:nvPr>
        </p:nvSpPr>
        <p:spPr>
          <a:xfrm>
            <a:off x="9799320" y="274320"/>
            <a:ext cx="610077" cy="365760"/>
          </a:xfrm>
          <a:prstGeom prst="rect">
            <a:avLst/>
          </a:prstGeom>
        </p:spPr>
        <p:txBody>
          <a:bodyPr/>
          <a:lstStyle/>
          <a:p>
            <a:pPr defTabSz="822960" fontAlgn="base">
              <a:spcBef>
                <a:spcPct val="0"/>
              </a:spcBef>
              <a:spcAft>
                <a:spcPct val="0"/>
              </a:spcAft>
              <a:defRPr/>
            </a:pPr>
            <a:fld id="{5E34091F-2B55-C941-BCDE-431AF3D6CD93}" type="slidenum">
              <a:rPr lang="en-US" sz="2880">
                <a:solidFill>
                  <a:srgbClr val="FFFFFF"/>
                </a:solidFill>
                <a:latin typeface="Gill Sans" charset="0"/>
                <a:sym typeface="Gill Sans" charset="0"/>
              </a:rPr>
              <a:pPr defTabSz="822960" fontAlgn="base">
                <a:spcBef>
                  <a:spcPct val="0"/>
                </a:spcBef>
                <a:spcAft>
                  <a:spcPct val="0"/>
                </a:spcAft>
                <a:defRPr/>
              </a:pPr>
              <a:t>3</a:t>
            </a:fld>
            <a:endParaRPr lang="en-US" sz="2880" dirty="0">
              <a:solidFill>
                <a:srgbClr val="FFFFFF"/>
              </a:solidFill>
              <a:latin typeface="Gill Sans" charset="0"/>
              <a:sym typeface="Gill Sans" charset="0"/>
            </a:endParaRPr>
          </a:p>
        </p:txBody>
      </p:sp>
    </p:spTree>
    <p:extLst>
      <p:ext uri="{BB962C8B-B14F-4D97-AF65-F5344CB8AC3E}">
        <p14:creationId xmlns:p14="http://schemas.microsoft.com/office/powerpoint/2010/main" val="955115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35101" y="1435101"/>
            <a:ext cx="184731" cy="584775"/>
          </a:xfrm>
          <a:prstGeom prst="rect">
            <a:avLst/>
          </a:prstGeom>
          <a:noFill/>
        </p:spPr>
        <p:txBody>
          <a:bodyPr wrap="none" rtlCol="0">
            <a:spAutoFit/>
          </a:bodyPr>
          <a:lstStyle/>
          <a:p>
            <a:pPr defTabSz="822960" fontAlgn="base">
              <a:spcBef>
                <a:spcPct val="0"/>
              </a:spcBef>
              <a:spcAft>
                <a:spcPct val="0"/>
              </a:spcAft>
            </a:pPr>
            <a:endParaRPr lang="en-US" sz="3200" dirty="0">
              <a:solidFill>
                <a:srgbClr val="3A75B1"/>
              </a:solidFill>
              <a:latin typeface="Gill Sans" charset="0"/>
              <a:sym typeface="Gill Sans" charset="0"/>
            </a:endParaRPr>
          </a:p>
        </p:txBody>
      </p:sp>
      <p:sp>
        <p:nvSpPr>
          <p:cNvPr id="5" name="Title 4">
            <a:extLst>
              <a:ext uri="{FF2B5EF4-FFF2-40B4-BE49-F238E27FC236}">
                <a16:creationId xmlns:a16="http://schemas.microsoft.com/office/drawing/2014/main" id="{4079EE70-C05C-9E52-B13B-DCD115F7AE2C}"/>
              </a:ext>
            </a:extLst>
          </p:cNvPr>
          <p:cNvSpPr>
            <a:spLocks noGrp="1"/>
          </p:cNvSpPr>
          <p:nvPr>
            <p:ph type="title"/>
          </p:nvPr>
        </p:nvSpPr>
        <p:spPr/>
        <p:txBody>
          <a:bodyPr/>
          <a:lstStyle/>
          <a:p>
            <a:r>
              <a:rPr lang="en-US" dirty="0"/>
              <a:t>Brief Assessment</a:t>
            </a:r>
          </a:p>
        </p:txBody>
      </p:sp>
      <p:sp>
        <p:nvSpPr>
          <p:cNvPr id="2" name="Slide Number Placeholder 1"/>
          <p:cNvSpPr>
            <a:spLocks noGrp="1"/>
          </p:cNvSpPr>
          <p:nvPr>
            <p:ph type="sldNum" sz="quarter" idx="4294967295"/>
          </p:nvPr>
        </p:nvSpPr>
        <p:spPr>
          <a:xfrm>
            <a:off x="9799320" y="274320"/>
            <a:ext cx="610077" cy="365760"/>
          </a:xfrm>
          <a:prstGeom prst="rect">
            <a:avLst/>
          </a:prstGeom>
        </p:spPr>
        <p:txBody>
          <a:bodyPr/>
          <a:lstStyle/>
          <a:p>
            <a:pPr defTabSz="822960" fontAlgn="base">
              <a:spcBef>
                <a:spcPct val="0"/>
              </a:spcBef>
              <a:spcAft>
                <a:spcPct val="0"/>
              </a:spcAft>
            </a:pPr>
            <a:fld id="{401CF334-2D5C-4859-84A6-CA7E6E43FAEB}" type="slidenum">
              <a:rPr lang="en-US" sz="2880">
                <a:solidFill>
                  <a:srgbClr val="FFFFFF"/>
                </a:solidFill>
                <a:latin typeface="Gill Sans" charset="0"/>
                <a:sym typeface="Gill Sans" charset="0"/>
              </a:rPr>
              <a:pPr defTabSz="822960" fontAlgn="base">
                <a:spcBef>
                  <a:spcPct val="0"/>
                </a:spcBef>
                <a:spcAft>
                  <a:spcPct val="0"/>
                </a:spcAft>
              </a:pPr>
              <a:t>4</a:t>
            </a:fld>
            <a:endParaRPr lang="en-US" sz="2880" dirty="0">
              <a:solidFill>
                <a:srgbClr val="FFFFFF"/>
              </a:solidFill>
              <a:latin typeface="Gill Sans" charset="0"/>
              <a:sym typeface="Gill Sans" charset="0"/>
            </a:endParaRPr>
          </a:p>
        </p:txBody>
      </p:sp>
      <p:sp>
        <p:nvSpPr>
          <p:cNvPr id="4" name="Rectangle 3"/>
          <p:cNvSpPr/>
          <p:nvPr/>
        </p:nvSpPr>
        <p:spPr>
          <a:xfrm>
            <a:off x="1421354" y="4070102"/>
            <a:ext cx="3522484" cy="523220"/>
          </a:xfrm>
          <a:prstGeom prst="rect">
            <a:avLst/>
          </a:prstGeom>
        </p:spPr>
        <p:txBody>
          <a:bodyPr wrap="square">
            <a:spAutoFit/>
          </a:bodyPr>
          <a:lstStyle/>
          <a:p>
            <a:pPr algn="ctr" defTabSz="822960" fontAlgn="base">
              <a:spcBef>
                <a:spcPct val="0"/>
              </a:spcBef>
              <a:spcAft>
                <a:spcPct val="0"/>
              </a:spcAft>
            </a:pPr>
            <a:r>
              <a:rPr lang="en-US" sz="2800" b="1" dirty="0">
                <a:solidFill>
                  <a:srgbClr val="9FA795">
                    <a:lumMod val="10000"/>
                  </a:srgbClr>
                </a:solidFill>
                <a:latin typeface="Gill Sans" charset="0"/>
                <a:sym typeface="Gill Sans" charset="0"/>
              </a:rPr>
              <a:t> </a:t>
            </a:r>
            <a:endParaRPr lang="en-US" sz="2800" dirty="0">
              <a:solidFill>
                <a:srgbClr val="9FA795">
                  <a:lumMod val="10000"/>
                </a:srgbClr>
              </a:solidFill>
              <a:latin typeface="Gill Sans" charset="0"/>
              <a:sym typeface="Gill Sans" charset="0"/>
            </a:endParaRPr>
          </a:p>
        </p:txBody>
      </p:sp>
      <p:sp>
        <p:nvSpPr>
          <p:cNvPr id="16" name="TextBox 15"/>
          <p:cNvSpPr txBox="1"/>
          <p:nvPr/>
        </p:nvSpPr>
        <p:spPr>
          <a:xfrm>
            <a:off x="2704492" y="3122131"/>
            <a:ext cx="6783017" cy="2419124"/>
          </a:xfrm>
          <a:prstGeom prst="rect">
            <a:avLst/>
          </a:prstGeom>
          <a:noFill/>
          <a:ln w="31750">
            <a:solidFill>
              <a:schemeClr val="accent2"/>
            </a:solidFill>
          </a:ln>
        </p:spPr>
        <p:txBody>
          <a:bodyPr wrap="square" rtlCol="0">
            <a:spAutoFit/>
          </a:bodyPr>
          <a:lstStyle/>
          <a:p>
            <a:pPr marL="342896" indent="-342896" defTabSz="822960" fontAlgn="base">
              <a:spcBef>
                <a:spcPct val="0"/>
              </a:spcBef>
              <a:spcAft>
                <a:spcPct val="0"/>
              </a:spcAft>
              <a:buFontTx/>
              <a:buAutoNum type="arabicPeriod"/>
            </a:pPr>
            <a:r>
              <a:rPr lang="en-US" sz="2520" b="1" dirty="0">
                <a:solidFill>
                  <a:srgbClr val="2046A5">
                    <a:lumMod val="75000"/>
                  </a:srgbClr>
                </a:solidFill>
                <a:latin typeface="Calibri" panose="020F0502020204030204" pitchFamily="34" charset="0"/>
                <a:cs typeface="Calibri" panose="020F0502020204030204" pitchFamily="34" charset="0"/>
                <a:sym typeface="Gill Sans" charset="0"/>
              </a:rPr>
              <a:t>What specific substances have you been using in the past 3 months? During this pregnancy? </a:t>
            </a:r>
          </a:p>
          <a:p>
            <a:pPr marL="342896" indent="-342896" defTabSz="822960" fontAlgn="base">
              <a:spcBef>
                <a:spcPct val="0"/>
              </a:spcBef>
              <a:spcAft>
                <a:spcPct val="0"/>
              </a:spcAft>
              <a:buFontTx/>
              <a:buAutoNum type="arabicPeriod"/>
            </a:pPr>
            <a:r>
              <a:rPr lang="en-US" sz="2520" b="1" dirty="0">
                <a:solidFill>
                  <a:srgbClr val="2046A5">
                    <a:lumMod val="75000"/>
                  </a:srgbClr>
                </a:solidFill>
                <a:latin typeface="Calibri" panose="020F0502020204030204" pitchFamily="34" charset="0"/>
                <a:cs typeface="Calibri" panose="020F0502020204030204" pitchFamily="34" charset="0"/>
                <a:sym typeface="Gill Sans" charset="0"/>
              </a:rPr>
              <a:t>How much of each substance at a time?</a:t>
            </a:r>
          </a:p>
          <a:p>
            <a:pPr marL="342896" indent="-342896" defTabSz="822960" fontAlgn="base">
              <a:spcBef>
                <a:spcPct val="0"/>
              </a:spcBef>
              <a:spcAft>
                <a:spcPct val="0"/>
              </a:spcAft>
              <a:buFontTx/>
              <a:buAutoNum type="arabicPeriod"/>
            </a:pPr>
            <a:r>
              <a:rPr lang="en-US" sz="2520" b="1" dirty="0">
                <a:solidFill>
                  <a:srgbClr val="2046A5">
                    <a:lumMod val="75000"/>
                  </a:srgbClr>
                </a:solidFill>
                <a:latin typeface="Calibri" panose="020F0502020204030204" pitchFamily="34" charset="0"/>
                <a:cs typeface="Calibri" panose="020F0502020204030204" pitchFamily="34" charset="0"/>
                <a:sym typeface="Gill Sans" charset="0"/>
              </a:rPr>
              <a:t>How frequent? </a:t>
            </a:r>
          </a:p>
          <a:p>
            <a:pPr marL="342896" indent="-342896" defTabSz="822960" fontAlgn="base">
              <a:spcBef>
                <a:spcPct val="0"/>
              </a:spcBef>
              <a:spcAft>
                <a:spcPct val="0"/>
              </a:spcAft>
              <a:buFontTx/>
              <a:buAutoNum type="arabicPeriod"/>
            </a:pPr>
            <a:r>
              <a:rPr lang="en-US" sz="2520" b="1" dirty="0">
                <a:solidFill>
                  <a:srgbClr val="2046A5">
                    <a:lumMod val="75000"/>
                  </a:srgbClr>
                </a:solidFill>
                <a:latin typeface="Calibri" panose="020F0502020204030204" pitchFamily="34" charset="0"/>
                <a:cs typeface="Calibri" panose="020F0502020204030204" pitchFamily="34" charset="0"/>
                <a:sym typeface="Gill Sans" charset="0"/>
              </a:rPr>
              <a:t>How does this affect your life (job, home life, self-care, health, emotions)? </a:t>
            </a:r>
          </a:p>
        </p:txBody>
      </p:sp>
      <p:sp>
        <p:nvSpPr>
          <p:cNvPr id="18" name="TextBox 17"/>
          <p:cNvSpPr txBox="1"/>
          <p:nvPr/>
        </p:nvSpPr>
        <p:spPr>
          <a:xfrm>
            <a:off x="2704492" y="2132205"/>
            <a:ext cx="6783017" cy="535531"/>
          </a:xfrm>
          <a:prstGeom prst="rect">
            <a:avLst/>
          </a:prstGeom>
          <a:noFill/>
          <a:ln w="31750">
            <a:solidFill>
              <a:schemeClr val="accent2"/>
            </a:solidFill>
          </a:ln>
        </p:spPr>
        <p:txBody>
          <a:bodyPr wrap="square" rtlCol="0">
            <a:spAutoFit/>
          </a:bodyPr>
          <a:lstStyle/>
          <a:p>
            <a:pPr defTabSz="822960" fontAlgn="base">
              <a:spcBef>
                <a:spcPct val="0"/>
              </a:spcBef>
              <a:spcAft>
                <a:spcPct val="0"/>
              </a:spcAft>
            </a:pPr>
            <a:r>
              <a:rPr lang="en-US" sz="2880" b="1" dirty="0">
                <a:solidFill>
                  <a:srgbClr val="2046A5">
                    <a:lumMod val="75000"/>
                  </a:srgbClr>
                </a:solidFill>
                <a:latin typeface="Calibri" panose="020F0502020204030204" pitchFamily="34" charset="0"/>
                <a:cs typeface="Calibri" panose="020F0502020204030204" pitchFamily="34" charset="0"/>
                <a:sym typeface="Gill Sans" charset="0"/>
              </a:rPr>
              <a:t>Brief assessment of </a:t>
            </a:r>
            <a:r>
              <a:rPr lang="en-US" sz="2880" b="1" dirty="0">
                <a:solidFill>
                  <a:srgbClr val="66A619"/>
                </a:solidFill>
                <a:latin typeface="Calibri" panose="020F0502020204030204" pitchFamily="34" charset="0"/>
                <a:cs typeface="Calibri" panose="020F0502020204030204" pitchFamily="34" charset="0"/>
                <a:sym typeface="Gill Sans" charset="0"/>
              </a:rPr>
              <a:t>positive</a:t>
            </a:r>
            <a:r>
              <a:rPr lang="en-US" sz="2880" b="1" dirty="0">
                <a:solidFill>
                  <a:srgbClr val="2046A5">
                    <a:lumMod val="75000"/>
                  </a:srgbClr>
                </a:solidFill>
                <a:latin typeface="Calibri" panose="020F0502020204030204" pitchFamily="34" charset="0"/>
                <a:cs typeface="Calibri" panose="020F0502020204030204" pitchFamily="34" charset="0"/>
                <a:sym typeface="Gill Sans" charset="0"/>
              </a:rPr>
              <a:t> screen:</a:t>
            </a:r>
          </a:p>
        </p:txBody>
      </p:sp>
    </p:spTree>
    <p:extLst>
      <p:ext uri="{BB962C8B-B14F-4D97-AF65-F5344CB8AC3E}">
        <p14:creationId xmlns:p14="http://schemas.microsoft.com/office/powerpoint/2010/main" val="1305130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67001" y="5572125"/>
            <a:ext cx="3117273" cy="784830"/>
          </a:xfrm>
          <a:prstGeom prst="rect">
            <a:avLst/>
          </a:prstGeom>
          <a:noFill/>
        </p:spPr>
        <p:txBody>
          <a:bodyPr wrap="square" rtlCol="0">
            <a:spAutoFit/>
          </a:bodyPr>
          <a:lstStyle/>
          <a:p>
            <a:pPr defTabSz="685773">
              <a:defRPr/>
            </a:pPr>
            <a:endParaRPr lang="en-US" sz="2100" dirty="0">
              <a:solidFill>
                <a:srgbClr val="3A75B1"/>
              </a:solidFill>
              <a:latin typeface="Calibri" panose="020F0502020204030204"/>
              <a:ea typeface="ヒラギノ角ゴ ProN W3" charset="0"/>
              <a:sym typeface="Gill Sans" charset="0"/>
            </a:endParaRPr>
          </a:p>
          <a:p>
            <a:pPr defTabSz="685773">
              <a:defRPr/>
            </a:pPr>
            <a:endParaRPr lang="en-US" sz="2400" dirty="0">
              <a:solidFill>
                <a:srgbClr val="3A75B1"/>
              </a:solidFill>
              <a:latin typeface="Calibri" panose="020F0502020204030204"/>
              <a:ea typeface="ヒラギノ角ゴ ProN W3" charset="0"/>
              <a:sym typeface="Gill Sans" charset="0"/>
            </a:endParaRPr>
          </a:p>
        </p:txBody>
      </p:sp>
      <p:sp>
        <p:nvSpPr>
          <p:cNvPr id="3" name="TextBox 2"/>
          <p:cNvSpPr txBox="1"/>
          <p:nvPr/>
        </p:nvSpPr>
        <p:spPr>
          <a:xfrm>
            <a:off x="-1076326" y="1933576"/>
            <a:ext cx="184731" cy="461665"/>
          </a:xfrm>
          <a:prstGeom prst="rect">
            <a:avLst/>
          </a:prstGeom>
          <a:noFill/>
        </p:spPr>
        <p:txBody>
          <a:bodyPr wrap="none" rtlCol="0">
            <a:spAutoFit/>
          </a:bodyPr>
          <a:lstStyle/>
          <a:p>
            <a:pPr defTabSz="685773">
              <a:defRPr/>
            </a:pPr>
            <a:endParaRPr lang="en-US" sz="2400" dirty="0">
              <a:solidFill>
                <a:srgbClr val="3A75B1"/>
              </a:solidFill>
              <a:latin typeface="Calibri" panose="020F0502020204030204"/>
              <a:ea typeface="ヒラギノ角ゴ ProN W3" charset="0"/>
              <a:sym typeface="Gill Sans" charset="0"/>
            </a:endParaRPr>
          </a:p>
        </p:txBody>
      </p:sp>
      <p:sp>
        <p:nvSpPr>
          <p:cNvPr id="2" name="Slide Number Placeholder 1"/>
          <p:cNvSpPr>
            <a:spLocks noGrp="1"/>
          </p:cNvSpPr>
          <p:nvPr>
            <p:ph type="sldNum" sz="quarter" idx="4294967295"/>
          </p:nvPr>
        </p:nvSpPr>
        <p:spPr>
          <a:xfrm>
            <a:off x="8873490" y="1062990"/>
            <a:ext cx="457558" cy="274320"/>
          </a:xfrm>
          <a:prstGeom prst="rect">
            <a:avLst/>
          </a:prstGeom>
        </p:spPr>
        <p:txBody>
          <a:bodyPr/>
          <a:lstStyle/>
          <a:p>
            <a:pPr defTabSz="685773">
              <a:defRPr/>
            </a:pPr>
            <a:fld id="{401CF334-2D5C-4859-84A6-CA7E6E43FAEB}" type="slidenum">
              <a:rPr lang="en-US">
                <a:solidFill>
                  <a:prstClr val="black">
                    <a:tint val="75000"/>
                  </a:prstClr>
                </a:solidFill>
                <a:latin typeface="Calibri" panose="020F0502020204030204"/>
                <a:ea typeface="ヒラギノ角ゴ ProN W3" charset="0"/>
                <a:sym typeface="Gill Sans" charset="0"/>
              </a:rPr>
              <a:pPr defTabSz="685773">
                <a:defRPr/>
              </a:pPr>
              <a:t>5</a:t>
            </a:fld>
            <a:endParaRPr lang="en-US" dirty="0">
              <a:solidFill>
                <a:prstClr val="black">
                  <a:tint val="75000"/>
                </a:prstClr>
              </a:solidFill>
              <a:latin typeface="Calibri" panose="020F0502020204030204"/>
              <a:ea typeface="ヒラギノ角ゴ ProN W3" charset="0"/>
              <a:sym typeface="Gill Sans" charset="0"/>
            </a:endParaRPr>
          </a:p>
        </p:txBody>
      </p:sp>
      <p:sp>
        <p:nvSpPr>
          <p:cNvPr id="4" name="Rectangle 3"/>
          <p:cNvSpPr/>
          <p:nvPr/>
        </p:nvSpPr>
        <p:spPr>
          <a:xfrm>
            <a:off x="2590016" y="3909827"/>
            <a:ext cx="2641863" cy="415498"/>
          </a:xfrm>
          <a:prstGeom prst="rect">
            <a:avLst/>
          </a:prstGeom>
        </p:spPr>
        <p:txBody>
          <a:bodyPr wrap="square">
            <a:spAutoFit/>
          </a:bodyPr>
          <a:lstStyle/>
          <a:p>
            <a:pPr algn="ctr" defTabSz="685773">
              <a:defRPr/>
            </a:pPr>
            <a:r>
              <a:rPr lang="en-US" sz="2100" b="1" dirty="0">
                <a:solidFill>
                  <a:srgbClr val="E7E6E6">
                    <a:lumMod val="10000"/>
                  </a:srgbClr>
                </a:solidFill>
                <a:latin typeface="Calibri" panose="020F0502020204030204"/>
                <a:ea typeface="ヒラギノ角ゴ ProN W3" charset="0"/>
                <a:sym typeface="Gill Sans" charset="0"/>
              </a:rPr>
              <a:t> </a:t>
            </a:r>
            <a:endParaRPr lang="en-US" sz="2100" dirty="0">
              <a:solidFill>
                <a:srgbClr val="E7E6E6">
                  <a:lumMod val="10000"/>
                </a:srgbClr>
              </a:solidFill>
              <a:latin typeface="Calibri" panose="020F0502020204030204"/>
              <a:ea typeface="ヒラギノ角ゴ ProN W3" charset="0"/>
              <a:sym typeface="Gill Sans" charset="0"/>
            </a:endParaRPr>
          </a:p>
        </p:txBody>
      </p:sp>
      <p:sp>
        <p:nvSpPr>
          <p:cNvPr id="15" name="TextBox 14"/>
          <p:cNvSpPr txBox="1"/>
          <p:nvPr/>
        </p:nvSpPr>
        <p:spPr>
          <a:xfrm>
            <a:off x="2826812" y="1014795"/>
            <a:ext cx="6698190" cy="279307"/>
          </a:xfrm>
          <a:prstGeom prst="rect">
            <a:avLst/>
          </a:prstGeom>
          <a:noFill/>
        </p:spPr>
        <p:txBody>
          <a:bodyPr wrap="square" rtlCol="0">
            <a:spAutoFit/>
          </a:bodyPr>
          <a:lstStyle/>
          <a:p>
            <a:pPr defTabSz="685773">
              <a:defRPr/>
            </a:pPr>
            <a:r>
              <a:rPr lang="en-US" sz="1215" b="1" dirty="0">
                <a:solidFill>
                  <a:srgbClr val="66A619"/>
                </a:solidFill>
                <a:latin typeface="Calibri" panose="020F0502020204030204" pitchFamily="34" charset="0"/>
                <a:ea typeface="ヒラギノ角ゴ ProN W3" charset="0"/>
                <a:cs typeface="Calibri" panose="020F0502020204030204" pitchFamily="34" charset="0"/>
                <a:sym typeface="Gill Sans" charset="0"/>
              </a:rPr>
              <a:t>Use Brief Assessment to Stratify Level of Risk </a:t>
            </a:r>
          </a:p>
        </p:txBody>
      </p:sp>
      <p:sp>
        <p:nvSpPr>
          <p:cNvPr id="5" name="TextBox 4">
            <a:extLst>
              <a:ext uri="{FF2B5EF4-FFF2-40B4-BE49-F238E27FC236}">
                <a16:creationId xmlns:a16="http://schemas.microsoft.com/office/drawing/2014/main" id="{E3DD52C6-520D-760A-CCFD-36BAD5260FA3}"/>
              </a:ext>
            </a:extLst>
          </p:cNvPr>
          <p:cNvSpPr txBox="1"/>
          <p:nvPr/>
        </p:nvSpPr>
        <p:spPr>
          <a:xfrm>
            <a:off x="6511639" y="6301691"/>
            <a:ext cx="3593816" cy="276999"/>
          </a:xfrm>
          <a:prstGeom prst="rect">
            <a:avLst/>
          </a:prstGeom>
          <a:noFill/>
        </p:spPr>
        <p:txBody>
          <a:bodyPr wrap="square" rtlCol="0">
            <a:spAutoFit/>
          </a:bodyPr>
          <a:lstStyle/>
          <a:p>
            <a:pPr algn="r" defTabSz="822960" fontAlgn="base">
              <a:spcBef>
                <a:spcPct val="0"/>
              </a:spcBef>
              <a:spcAft>
                <a:spcPct val="0"/>
              </a:spcAft>
              <a:defRPr/>
            </a:pPr>
            <a:r>
              <a:rPr lang="nl-NL" sz="1200" dirty="0">
                <a:solidFill>
                  <a:srgbClr val="4472C4">
                    <a:lumMod val="75000"/>
                  </a:srgbClr>
                </a:solidFill>
                <a:latin typeface="Gill Sans" charset="0"/>
                <a:ea typeface="ヒラギノ角ゴ ProN W3" charset="0"/>
                <a:sym typeface="Gill Sans" charset="0"/>
              </a:rPr>
              <a:t>Wright, TE., et al.  AJOG 215(5) (2016): 539-547.</a:t>
            </a:r>
            <a:endParaRPr lang="en-US" sz="1200" dirty="0">
              <a:solidFill>
                <a:srgbClr val="4472C4">
                  <a:lumMod val="75000"/>
                </a:srgbClr>
              </a:solidFill>
              <a:latin typeface="Gill Sans" charset="0"/>
              <a:ea typeface="ヒラギノ角ゴ ProN W3" charset="0"/>
              <a:sym typeface="Gill Sans" charset="0"/>
            </a:endParaRPr>
          </a:p>
        </p:txBody>
      </p:sp>
      <p:grpSp>
        <p:nvGrpSpPr>
          <p:cNvPr id="6" name="Group 5">
            <a:extLst>
              <a:ext uri="{FF2B5EF4-FFF2-40B4-BE49-F238E27FC236}">
                <a16:creationId xmlns:a16="http://schemas.microsoft.com/office/drawing/2014/main" id="{9BCE4BE2-43EE-73C6-8194-88975FC42FB4}"/>
              </a:ext>
            </a:extLst>
          </p:cNvPr>
          <p:cNvGrpSpPr/>
          <p:nvPr/>
        </p:nvGrpSpPr>
        <p:grpSpPr>
          <a:xfrm>
            <a:off x="2462208" y="880073"/>
            <a:ext cx="6978701" cy="5909641"/>
            <a:chOff x="1438113" y="561120"/>
            <a:chExt cx="6382452" cy="5558119"/>
          </a:xfrm>
        </p:grpSpPr>
        <p:graphicFrame>
          <p:nvGraphicFramePr>
            <p:cNvPr id="8" name="Diagram 7">
              <a:extLst>
                <a:ext uri="{FF2B5EF4-FFF2-40B4-BE49-F238E27FC236}">
                  <a16:creationId xmlns:a16="http://schemas.microsoft.com/office/drawing/2014/main" id="{1EFD2F5A-A29E-2D0D-5190-C3D54817460B}"/>
                </a:ext>
              </a:extLst>
            </p:cNvPr>
            <p:cNvGraphicFramePr/>
            <p:nvPr/>
          </p:nvGraphicFramePr>
          <p:xfrm>
            <a:off x="1438113" y="561120"/>
            <a:ext cx="6382452" cy="55581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7">
              <a:extLst>
                <a:ext uri="{FF2B5EF4-FFF2-40B4-BE49-F238E27FC236}">
                  <a16:creationId xmlns:a16="http://schemas.microsoft.com/office/drawing/2014/main" id="{3B2B4967-DCA6-5FB5-84CA-B1475692EA43}"/>
                </a:ext>
              </a:extLst>
            </p:cNvPr>
            <p:cNvSpPr txBox="1"/>
            <p:nvPr/>
          </p:nvSpPr>
          <p:spPr>
            <a:xfrm>
              <a:off x="4028188" y="646650"/>
              <a:ext cx="1262907" cy="399468"/>
            </a:xfrm>
            <a:prstGeom prst="rect">
              <a:avLst/>
            </a:prstGeom>
            <a:solidFill>
              <a:schemeClr val="accent6"/>
            </a:solid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11480" fontAlgn="base">
                <a:spcBef>
                  <a:spcPct val="0"/>
                </a:spcBef>
                <a:spcAft>
                  <a:spcPct val="0"/>
                </a:spcAft>
                <a:defRPr/>
              </a:pPr>
              <a:r>
                <a:rPr lang="en-US" sz="2160" b="1" dirty="0">
                  <a:solidFill>
                    <a:srgbClr val="E7E6E6">
                      <a:lumMod val="10000"/>
                    </a:srgbClr>
                  </a:solidFill>
                  <a:latin typeface="Calibri" panose="020F0502020204030204"/>
                  <a:sym typeface="Gill Sans" charset="0"/>
                </a:rPr>
                <a:t>LOW RISK</a:t>
              </a:r>
            </a:p>
          </p:txBody>
        </p:sp>
        <p:sp>
          <p:nvSpPr>
            <p:cNvPr id="10" name="TextBox 8">
              <a:extLst>
                <a:ext uri="{FF2B5EF4-FFF2-40B4-BE49-F238E27FC236}">
                  <a16:creationId xmlns:a16="http://schemas.microsoft.com/office/drawing/2014/main" id="{80F17990-8638-E7DB-BD71-AE003ED31B67}"/>
                </a:ext>
              </a:extLst>
            </p:cNvPr>
            <p:cNvSpPr txBox="1"/>
            <p:nvPr/>
          </p:nvSpPr>
          <p:spPr>
            <a:xfrm>
              <a:off x="1748379" y="1048887"/>
              <a:ext cx="5898466" cy="10247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411480" fontAlgn="base">
                <a:spcBef>
                  <a:spcPct val="0"/>
                </a:spcBef>
                <a:spcAft>
                  <a:spcPct val="0"/>
                </a:spcAft>
                <a:defRPr/>
              </a:pPr>
              <a:r>
                <a:rPr lang="en-US" sz="1260" b="1" i="1" dirty="0">
                  <a:solidFill>
                    <a:srgbClr val="E7E6E6">
                      <a:lumMod val="10000"/>
                    </a:srgbClr>
                  </a:solidFill>
                  <a:latin typeface="Calibri" panose="020F0502020204030204"/>
                  <a:sym typeface="Gill Sans" charset="0"/>
                </a:rPr>
                <a:t>No current use </a:t>
              </a:r>
            </a:p>
            <a:p>
              <a:pPr algn="ctr" defTabSz="411480" fontAlgn="base">
                <a:spcBef>
                  <a:spcPct val="0"/>
                </a:spcBef>
                <a:spcAft>
                  <a:spcPct val="0"/>
                </a:spcAft>
                <a:defRPr/>
              </a:pPr>
              <a:r>
                <a:rPr lang="en-US" sz="1260" b="1" i="1" dirty="0">
                  <a:solidFill>
                    <a:srgbClr val="E7E6E6">
                      <a:lumMod val="10000"/>
                    </a:srgbClr>
                  </a:solidFill>
                  <a:latin typeface="Calibri" panose="020F0502020204030204"/>
                  <a:sym typeface="Gill Sans" charset="0"/>
                </a:rPr>
                <a:t>Minimum past use and stopped for pregnancy  	</a:t>
              </a:r>
            </a:p>
            <a:p>
              <a:pPr algn="ctr" defTabSz="411480" fontAlgn="base">
                <a:spcBef>
                  <a:spcPct val="0"/>
                </a:spcBef>
                <a:spcAft>
                  <a:spcPct val="0"/>
                </a:spcAft>
                <a:defRPr/>
              </a:pPr>
              <a:r>
                <a:rPr lang="en-US" sz="1260" b="1" i="1" dirty="0">
                  <a:solidFill>
                    <a:srgbClr val="E7E6E6">
                      <a:lumMod val="10000"/>
                    </a:srgbClr>
                  </a:solidFill>
                  <a:latin typeface="Calibri" panose="020F0502020204030204"/>
                  <a:sym typeface="Gill Sans" charset="0"/>
                </a:rPr>
                <a:t>Educate regarding recommendations to avoid substances</a:t>
              </a:r>
            </a:p>
            <a:p>
              <a:pPr algn="ctr" defTabSz="411480" fontAlgn="base">
                <a:spcBef>
                  <a:spcPct val="0"/>
                </a:spcBef>
                <a:spcAft>
                  <a:spcPct val="0"/>
                </a:spcAft>
                <a:defRPr/>
              </a:pPr>
              <a:r>
                <a:rPr lang="en-US" sz="1260" b="1" i="1" dirty="0">
                  <a:solidFill>
                    <a:srgbClr val="E7E6E6">
                      <a:lumMod val="10000"/>
                    </a:srgbClr>
                  </a:solidFill>
                  <a:latin typeface="Calibri" panose="020F0502020204030204"/>
                  <a:sym typeface="Gill Sans" charset="0"/>
                </a:rPr>
                <a:t>Encourage the patient to ask for help in the future if needed</a:t>
              </a:r>
            </a:p>
            <a:p>
              <a:pPr algn="ctr" defTabSz="411480" fontAlgn="base">
                <a:spcBef>
                  <a:spcPct val="0"/>
                </a:spcBef>
                <a:spcAft>
                  <a:spcPct val="0"/>
                </a:spcAft>
                <a:defRPr/>
              </a:pPr>
              <a:endParaRPr lang="en-US" sz="1440" b="1" dirty="0">
                <a:solidFill>
                  <a:srgbClr val="E7E6E6">
                    <a:lumMod val="10000"/>
                  </a:srgbClr>
                </a:solidFill>
                <a:latin typeface="Calibri" panose="020F0502020204030204"/>
                <a:sym typeface="Gill Sans" charset="0"/>
              </a:endParaRPr>
            </a:p>
          </p:txBody>
        </p:sp>
        <p:sp>
          <p:nvSpPr>
            <p:cNvPr id="11" name="TextBox 9">
              <a:extLst>
                <a:ext uri="{FF2B5EF4-FFF2-40B4-BE49-F238E27FC236}">
                  <a16:creationId xmlns:a16="http://schemas.microsoft.com/office/drawing/2014/main" id="{A696C034-B9A4-FE54-5547-8B4087768AF1}"/>
                </a:ext>
              </a:extLst>
            </p:cNvPr>
            <p:cNvSpPr txBox="1"/>
            <p:nvPr/>
          </p:nvSpPr>
          <p:spPr>
            <a:xfrm>
              <a:off x="3681159" y="2109777"/>
              <a:ext cx="1956965" cy="399468"/>
            </a:xfrm>
            <a:prstGeom prst="rect">
              <a:avLst/>
            </a:prstGeom>
            <a:solidFill>
              <a:schemeClr val="accent5"/>
            </a:solid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11480" fontAlgn="base">
                <a:spcBef>
                  <a:spcPct val="0"/>
                </a:spcBef>
                <a:spcAft>
                  <a:spcPct val="0"/>
                </a:spcAft>
                <a:defRPr/>
              </a:pPr>
              <a:r>
                <a:rPr lang="en-US" sz="2160" b="1" dirty="0">
                  <a:solidFill>
                    <a:srgbClr val="E7E6E6">
                      <a:lumMod val="10000"/>
                    </a:srgbClr>
                  </a:solidFill>
                  <a:latin typeface="Calibri" panose="020F0502020204030204"/>
                  <a:sym typeface="Gill Sans" charset="0"/>
                </a:rPr>
                <a:t>MODERATE RISK</a:t>
              </a:r>
            </a:p>
          </p:txBody>
        </p:sp>
        <p:sp>
          <p:nvSpPr>
            <p:cNvPr id="12" name="TextBox 10">
              <a:extLst>
                <a:ext uri="{FF2B5EF4-FFF2-40B4-BE49-F238E27FC236}">
                  <a16:creationId xmlns:a16="http://schemas.microsoft.com/office/drawing/2014/main" id="{BCC676BF-108C-B1E3-B648-BFE2CC5A505B}"/>
                </a:ext>
              </a:extLst>
            </p:cNvPr>
            <p:cNvSpPr txBox="1"/>
            <p:nvPr/>
          </p:nvSpPr>
          <p:spPr>
            <a:xfrm>
              <a:off x="3957314" y="4133160"/>
              <a:ext cx="1528819" cy="399468"/>
            </a:xfrm>
            <a:prstGeom prst="rect">
              <a:avLst/>
            </a:prstGeom>
            <a:solidFill>
              <a:srgbClr val="8064A2"/>
            </a:solid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11480" fontAlgn="base">
                <a:spcBef>
                  <a:spcPct val="0"/>
                </a:spcBef>
                <a:spcAft>
                  <a:spcPct val="0"/>
                </a:spcAft>
                <a:defRPr/>
              </a:pPr>
              <a:r>
                <a:rPr lang="en-US" sz="2160" b="1" dirty="0">
                  <a:solidFill>
                    <a:srgbClr val="E7E6E6">
                      <a:lumMod val="10000"/>
                    </a:srgbClr>
                  </a:solidFill>
                  <a:latin typeface="Calibri" panose="020F0502020204030204"/>
                  <a:sym typeface="Gill Sans" charset="0"/>
                </a:rPr>
                <a:t>HIGH RISK</a:t>
              </a:r>
            </a:p>
          </p:txBody>
        </p:sp>
        <p:sp>
          <p:nvSpPr>
            <p:cNvPr id="13" name="TextBox 11">
              <a:extLst>
                <a:ext uri="{FF2B5EF4-FFF2-40B4-BE49-F238E27FC236}">
                  <a16:creationId xmlns:a16="http://schemas.microsoft.com/office/drawing/2014/main" id="{A0CFF366-3770-0EC4-3136-CE91AB66C1BA}"/>
                </a:ext>
              </a:extLst>
            </p:cNvPr>
            <p:cNvSpPr txBox="1"/>
            <p:nvPr/>
          </p:nvSpPr>
          <p:spPr>
            <a:xfrm>
              <a:off x="3071807" y="2545413"/>
              <a:ext cx="3175669" cy="118103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411480" fontAlgn="base">
                <a:spcBef>
                  <a:spcPct val="0"/>
                </a:spcBef>
                <a:spcAft>
                  <a:spcPct val="0"/>
                </a:spcAft>
                <a:defRPr/>
              </a:pPr>
              <a:r>
                <a:rPr lang="en-US" sz="1260" b="1" i="1" dirty="0">
                  <a:solidFill>
                    <a:srgbClr val="E7E6E6">
                      <a:lumMod val="10000"/>
                    </a:srgbClr>
                  </a:solidFill>
                  <a:latin typeface="Calibri" panose="020F0502020204030204"/>
                  <a:sym typeface="Gill Sans" charset="0"/>
                </a:rPr>
                <a:t>History of high use </a:t>
              </a:r>
            </a:p>
            <a:p>
              <a:pPr algn="ctr" defTabSz="411480" fontAlgn="base">
                <a:spcBef>
                  <a:spcPct val="0"/>
                </a:spcBef>
                <a:spcAft>
                  <a:spcPct val="0"/>
                </a:spcAft>
                <a:defRPr/>
              </a:pPr>
              <a:r>
                <a:rPr lang="en-US" sz="1260" b="1" i="1" dirty="0">
                  <a:solidFill>
                    <a:srgbClr val="E7E6E6">
                      <a:lumMod val="10000"/>
                    </a:srgbClr>
                  </a:solidFill>
                  <a:latin typeface="Calibri" panose="020F0502020204030204"/>
                  <a:sym typeface="Gill Sans" charset="0"/>
                </a:rPr>
                <a:t>History of past treatment</a:t>
              </a:r>
            </a:p>
            <a:p>
              <a:pPr algn="ctr" defTabSz="411480" fontAlgn="base">
                <a:spcBef>
                  <a:spcPct val="0"/>
                </a:spcBef>
                <a:spcAft>
                  <a:spcPct val="0"/>
                </a:spcAft>
                <a:defRPr/>
              </a:pPr>
              <a:r>
                <a:rPr lang="en-US" sz="1260" b="1" i="1" dirty="0">
                  <a:solidFill>
                    <a:srgbClr val="E7E6E6">
                      <a:lumMod val="10000"/>
                    </a:srgbClr>
                  </a:solidFill>
                  <a:latin typeface="Calibri" panose="020F0502020204030204"/>
                  <a:sym typeface="Gill Sans" charset="0"/>
                </a:rPr>
                <a:t>Currently stable</a:t>
              </a:r>
            </a:p>
            <a:p>
              <a:pPr algn="ctr" defTabSz="411480" fontAlgn="base">
                <a:spcBef>
                  <a:spcPct val="0"/>
                </a:spcBef>
                <a:spcAft>
                  <a:spcPct val="0"/>
                </a:spcAft>
                <a:defRPr/>
              </a:pPr>
              <a:r>
                <a:rPr lang="en-US" sz="1260" b="1" i="1" dirty="0">
                  <a:solidFill>
                    <a:srgbClr val="E7E6E6">
                      <a:lumMod val="10000"/>
                    </a:srgbClr>
                  </a:solidFill>
                  <a:latin typeface="Calibri" panose="020F0502020204030204"/>
                  <a:sym typeface="Gill Sans" charset="0"/>
                </a:rPr>
                <a:t>Continues low level use at any point in pregnancy </a:t>
              </a:r>
            </a:p>
            <a:p>
              <a:pPr algn="ctr" defTabSz="411480" fontAlgn="base">
                <a:spcBef>
                  <a:spcPct val="0"/>
                </a:spcBef>
                <a:spcAft>
                  <a:spcPct val="0"/>
                </a:spcAft>
                <a:defRPr/>
              </a:pPr>
              <a:r>
                <a:rPr lang="en-US" sz="1260" b="1" i="1" dirty="0">
                  <a:solidFill>
                    <a:srgbClr val="E7E6E6">
                      <a:lumMod val="10000"/>
                    </a:srgbClr>
                  </a:solidFill>
                  <a:latin typeface="Calibri" panose="020F0502020204030204"/>
                  <a:sym typeface="Gill Sans" charset="0"/>
                </a:rPr>
                <a:t>Brief intervention</a:t>
              </a:r>
            </a:p>
            <a:p>
              <a:pPr algn="ctr" defTabSz="411480" fontAlgn="base">
                <a:spcBef>
                  <a:spcPct val="0"/>
                </a:spcBef>
                <a:spcAft>
                  <a:spcPct val="0"/>
                </a:spcAft>
                <a:defRPr/>
              </a:pPr>
              <a:r>
                <a:rPr lang="en-US" sz="1260" b="1" i="1" dirty="0">
                  <a:solidFill>
                    <a:srgbClr val="E7E6E6">
                      <a:lumMod val="10000"/>
                    </a:srgbClr>
                  </a:solidFill>
                  <a:latin typeface="Calibri" panose="020F0502020204030204"/>
                  <a:sym typeface="Gill Sans" charset="0"/>
                </a:rPr>
                <a:t>Monitor – repeat screen</a:t>
              </a:r>
            </a:p>
          </p:txBody>
        </p:sp>
        <p:sp>
          <p:nvSpPr>
            <p:cNvPr id="16" name="TextBox 12">
              <a:extLst>
                <a:ext uri="{FF2B5EF4-FFF2-40B4-BE49-F238E27FC236}">
                  <a16:creationId xmlns:a16="http://schemas.microsoft.com/office/drawing/2014/main" id="{98CBFA17-C190-C8F7-8F38-CCE3E6611F73}"/>
                </a:ext>
              </a:extLst>
            </p:cNvPr>
            <p:cNvSpPr txBox="1"/>
            <p:nvPr/>
          </p:nvSpPr>
          <p:spPr>
            <a:xfrm>
              <a:off x="4026968" y="4471917"/>
              <a:ext cx="1204740" cy="81630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411480" fontAlgn="base">
                <a:spcBef>
                  <a:spcPct val="0"/>
                </a:spcBef>
                <a:spcAft>
                  <a:spcPct val="0"/>
                </a:spcAft>
                <a:defRPr/>
              </a:pPr>
              <a:r>
                <a:rPr lang="en-US" sz="1260" b="1" i="1" dirty="0">
                  <a:solidFill>
                    <a:srgbClr val="E7E6E6">
                      <a:lumMod val="10000"/>
                    </a:srgbClr>
                  </a:solidFill>
                  <a:latin typeface="Calibri" panose="020F0502020204030204"/>
                  <a:sym typeface="Gill Sans" charset="0"/>
                </a:rPr>
                <a:t>Current use</a:t>
              </a:r>
            </a:p>
            <a:p>
              <a:pPr algn="ctr" defTabSz="411480" fontAlgn="base">
                <a:spcBef>
                  <a:spcPct val="0"/>
                </a:spcBef>
                <a:spcAft>
                  <a:spcPct val="0"/>
                </a:spcAft>
                <a:defRPr/>
              </a:pPr>
              <a:r>
                <a:rPr lang="en-US" sz="1260" b="1" i="1" dirty="0">
                  <a:solidFill>
                    <a:srgbClr val="E7E6E6">
                      <a:lumMod val="10000"/>
                    </a:srgbClr>
                  </a:solidFill>
                  <a:latin typeface="Calibri" panose="020F0502020204030204"/>
                  <a:sym typeface="Gill Sans" charset="0"/>
                </a:rPr>
                <a:t>active</a:t>
              </a:r>
            </a:p>
            <a:p>
              <a:pPr algn="ctr" defTabSz="411480" fontAlgn="base">
                <a:spcBef>
                  <a:spcPct val="0"/>
                </a:spcBef>
                <a:spcAft>
                  <a:spcPct val="0"/>
                </a:spcAft>
                <a:defRPr/>
              </a:pPr>
              <a:r>
                <a:rPr lang="en-US" sz="1260" b="1" i="1" dirty="0">
                  <a:solidFill>
                    <a:srgbClr val="E7E6E6">
                      <a:lumMod val="10000"/>
                    </a:srgbClr>
                  </a:solidFill>
                  <a:latin typeface="Calibri" panose="020F0502020204030204"/>
                  <a:sym typeface="Gill Sans" charset="0"/>
                </a:rPr>
                <a:t>Refer to SUD treatment </a:t>
              </a:r>
            </a:p>
          </p:txBody>
        </p:sp>
      </p:grpSp>
      <p:sp>
        <p:nvSpPr>
          <p:cNvPr id="17" name="TextBox 16">
            <a:extLst>
              <a:ext uri="{FF2B5EF4-FFF2-40B4-BE49-F238E27FC236}">
                <a16:creationId xmlns:a16="http://schemas.microsoft.com/office/drawing/2014/main" id="{30BC8C05-BC6E-FC54-BC15-F8F77B65D64B}"/>
              </a:ext>
            </a:extLst>
          </p:cNvPr>
          <p:cNvSpPr txBox="1"/>
          <p:nvPr/>
        </p:nvSpPr>
        <p:spPr>
          <a:xfrm>
            <a:off x="1737082" y="210060"/>
            <a:ext cx="8930919" cy="535531"/>
          </a:xfrm>
          <a:prstGeom prst="rect">
            <a:avLst/>
          </a:prstGeom>
          <a:noFill/>
        </p:spPr>
        <p:txBody>
          <a:bodyPr wrap="square" rtlCol="0">
            <a:spAutoFit/>
          </a:bodyPr>
          <a:lstStyle/>
          <a:p>
            <a:pPr defTabSz="822960" fontAlgn="base">
              <a:spcBef>
                <a:spcPct val="0"/>
              </a:spcBef>
              <a:spcAft>
                <a:spcPct val="0"/>
              </a:spcAft>
              <a:defRPr/>
            </a:pPr>
            <a:r>
              <a:rPr lang="en-US" sz="2880" b="1" dirty="0">
                <a:solidFill>
                  <a:srgbClr val="66A619"/>
                </a:solidFill>
                <a:latin typeface="Cambria" panose="02040503050406030204" pitchFamily="18" charset="0"/>
                <a:ea typeface="ヒラギノ角ゴ ProN W3" charset="0"/>
                <a:cs typeface="Calibri" panose="020F0502020204030204" pitchFamily="34" charset="0"/>
                <a:sym typeface="Gill Sans" charset="0"/>
              </a:rPr>
              <a:t>Use Brief Assessment to Stratify Level of Risk </a:t>
            </a:r>
          </a:p>
        </p:txBody>
      </p:sp>
    </p:spTree>
    <p:extLst>
      <p:ext uri="{BB962C8B-B14F-4D97-AF65-F5344CB8AC3E}">
        <p14:creationId xmlns:p14="http://schemas.microsoft.com/office/powerpoint/2010/main" val="1777384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72627" y="274320"/>
            <a:ext cx="7712393" cy="1028700"/>
          </a:xfrm>
        </p:spPr>
        <p:txBody>
          <a:bodyPr/>
          <a:lstStyle/>
          <a:p>
            <a:r>
              <a:rPr lang="en-US" dirty="0">
                <a:solidFill>
                  <a:srgbClr val="66A619"/>
                </a:solidFill>
              </a:rPr>
              <a:t>How do I refer?</a:t>
            </a:r>
          </a:p>
        </p:txBody>
      </p:sp>
      <p:pic>
        <p:nvPicPr>
          <p:cNvPr id="13"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9021633" y="6092458"/>
            <a:ext cx="1191043" cy="472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5"/>
          <p:cNvSpPr txBox="1">
            <a:spLocks noChangeArrowheads="1"/>
          </p:cNvSpPr>
          <p:nvPr/>
        </p:nvSpPr>
        <p:spPr bwMode="auto">
          <a:xfrm>
            <a:off x="1911097" y="2268267"/>
            <a:ext cx="5750278" cy="2419124"/>
          </a:xfrm>
          <a:prstGeom prst="rect">
            <a:avLst/>
          </a:prstGeom>
          <a:noFill/>
          <a:ln w="9525">
            <a:noFill/>
            <a:miter lim="800000"/>
            <a:headEnd/>
            <a:tailEnd/>
          </a:ln>
        </p:spPr>
        <p:txBody>
          <a:bodyPr wrap="square">
            <a:spAutoFit/>
          </a:bodyPr>
          <a:lstStyle/>
          <a:p>
            <a:pPr defTabSz="822960" fontAlgn="base">
              <a:spcBef>
                <a:spcPct val="0"/>
              </a:spcBef>
              <a:spcAft>
                <a:spcPct val="0"/>
              </a:spcAft>
              <a:defRPr/>
            </a:pPr>
            <a:r>
              <a:rPr lang="en-US" sz="2520" dirty="0">
                <a:solidFill>
                  <a:srgbClr val="003D7E"/>
                </a:solidFill>
                <a:latin typeface="Cambria"/>
                <a:ea typeface="ヒラギノ角ゴ ProN W3" pitchFamily="-65" charset="-128"/>
                <a:cs typeface="Cambria"/>
                <a:sym typeface="Gill Sans" pitchFamily="3" charset="0"/>
              </a:rPr>
              <a:t>Call ACCESS Mental Health for Moms!</a:t>
            </a:r>
          </a:p>
          <a:p>
            <a:pPr defTabSz="822960" fontAlgn="base">
              <a:spcBef>
                <a:spcPct val="0"/>
              </a:spcBef>
              <a:spcAft>
                <a:spcPct val="0"/>
              </a:spcAft>
              <a:defRPr/>
            </a:pPr>
            <a:r>
              <a:rPr lang="en-US" sz="2520" dirty="0">
                <a:solidFill>
                  <a:srgbClr val="003D7E"/>
                </a:solidFill>
                <a:latin typeface="Cambria"/>
                <a:ea typeface="ヒラギノ角ゴ ProN W3" pitchFamily="-65" charset="-128"/>
                <a:cs typeface="Cambria"/>
                <a:sym typeface="Gill Sans" pitchFamily="3" charset="0"/>
              </a:rPr>
              <a:t> </a:t>
            </a:r>
          </a:p>
          <a:p>
            <a:pPr defTabSz="822960" fontAlgn="base">
              <a:spcBef>
                <a:spcPct val="0"/>
              </a:spcBef>
              <a:spcAft>
                <a:spcPct val="0"/>
              </a:spcAft>
              <a:defRPr/>
            </a:pPr>
            <a:r>
              <a:rPr lang="en-US" sz="2520" dirty="0">
                <a:solidFill>
                  <a:srgbClr val="003D7E"/>
                </a:solidFill>
                <a:latin typeface="Cambria"/>
                <a:ea typeface="ヒラギノ角ゴ ProN W3" pitchFamily="-65" charset="-128"/>
                <a:cs typeface="Cambria"/>
                <a:sym typeface="Gill Sans" pitchFamily="3" charset="0"/>
              </a:rPr>
              <a:t>Monday – Friday from 9am – 5pm</a:t>
            </a:r>
          </a:p>
          <a:p>
            <a:pPr defTabSz="822960" fontAlgn="base">
              <a:spcBef>
                <a:spcPct val="0"/>
              </a:spcBef>
              <a:spcAft>
                <a:spcPct val="0"/>
              </a:spcAft>
              <a:defRPr/>
            </a:pPr>
            <a:r>
              <a:rPr lang="en-US" sz="2520" dirty="0">
                <a:solidFill>
                  <a:srgbClr val="003D7E"/>
                </a:solidFill>
                <a:latin typeface="Cambria"/>
                <a:ea typeface="ヒラギノ角ゴ ProN W3" pitchFamily="-65" charset="-128"/>
                <a:cs typeface="Cambria"/>
                <a:sym typeface="Gill Sans" pitchFamily="3" charset="0"/>
              </a:rPr>
              <a:t>Toll-free 833-978-MOMS (6667)</a:t>
            </a:r>
          </a:p>
          <a:p>
            <a:pPr defTabSz="822960" fontAlgn="base">
              <a:spcBef>
                <a:spcPct val="0"/>
              </a:spcBef>
              <a:spcAft>
                <a:spcPct val="0"/>
              </a:spcAft>
              <a:defRPr/>
            </a:pPr>
            <a:endParaRPr lang="en-US" sz="2520" dirty="0">
              <a:solidFill>
                <a:srgbClr val="003D7E"/>
              </a:solidFill>
              <a:latin typeface="Cambria"/>
              <a:ea typeface="ヒラギノ角ゴ ProN W3" pitchFamily="-65" charset="-128"/>
              <a:cs typeface="Cambria"/>
              <a:sym typeface="Gill Sans" pitchFamily="3" charset="0"/>
            </a:endParaRPr>
          </a:p>
          <a:p>
            <a:pPr defTabSz="822960" fontAlgn="base">
              <a:spcBef>
                <a:spcPct val="0"/>
              </a:spcBef>
              <a:spcAft>
                <a:spcPct val="0"/>
              </a:spcAft>
              <a:defRPr/>
            </a:pPr>
            <a:endParaRPr lang="en-US" sz="2520" dirty="0">
              <a:solidFill>
                <a:srgbClr val="003D7E"/>
              </a:solidFill>
              <a:latin typeface="Cambria"/>
              <a:ea typeface="ヒラギノ角ゴ ProN W3" pitchFamily="-65" charset="-128"/>
              <a:cs typeface="Cambria"/>
              <a:sym typeface="Gill Sans" pitchFamily="3" charset="0"/>
            </a:endParaRPr>
          </a:p>
        </p:txBody>
      </p:sp>
    </p:spTree>
    <p:extLst>
      <p:ext uri="{BB962C8B-B14F-4D97-AF65-F5344CB8AC3E}">
        <p14:creationId xmlns:p14="http://schemas.microsoft.com/office/powerpoint/2010/main" val="569276374"/>
      </p:ext>
    </p:extLst>
  </p:cSld>
  <p:clrMapOvr>
    <a:masterClrMapping/>
  </p:clrMapOvr>
</p:sld>
</file>

<file path=ppt/theme/theme1.xml><?xml version="1.0" encoding="utf-8"?>
<a:theme xmlns:a="http://schemas.openxmlformats.org/drawingml/2006/main" name="905-67281_AMHCT_Webinar_v3_mr">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461</Words>
  <Application>Microsoft Office PowerPoint</Application>
  <PresentationFormat>Widescreen</PresentationFormat>
  <Paragraphs>62</Paragraphs>
  <Slides>6</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vt:i4>
      </vt:variant>
    </vt:vector>
  </HeadingPairs>
  <TitlesOfParts>
    <vt:vector size="15" baseType="lpstr">
      <vt:lpstr>Arial</vt:lpstr>
      <vt:lpstr>Calibri</vt:lpstr>
      <vt:lpstr>Calibri Light</vt:lpstr>
      <vt:lpstr>Cambria</vt:lpstr>
      <vt:lpstr>Gill Sans</vt:lpstr>
      <vt:lpstr>Lucida Grande</vt:lpstr>
      <vt:lpstr>Wingdings</vt:lpstr>
      <vt:lpstr>905-67281_AMHCT_Webinar_v3_mr</vt:lpstr>
      <vt:lpstr>1_Office Theme</vt:lpstr>
      <vt:lpstr>Screening Tools for Substance Use in Pregnancy: 4Ps and 5Ps</vt:lpstr>
      <vt:lpstr>4Ps</vt:lpstr>
      <vt:lpstr>5Ps</vt:lpstr>
      <vt:lpstr>Brief Assessment</vt:lpstr>
      <vt:lpstr>PowerPoint Presentation</vt:lpstr>
      <vt:lpstr>How do I refer?</vt:lpstr>
    </vt:vector>
  </TitlesOfParts>
  <Company>Beacon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Screening Tools for Substance Use in Pregnancy: 4Ps and 5Ps</dc:title>
  <dc:creator>Garrigan, Elizabeth</dc:creator>
  <cp:lastModifiedBy>Garrigan, Elizabeth</cp:lastModifiedBy>
  <cp:revision>1</cp:revision>
  <dcterms:created xsi:type="dcterms:W3CDTF">2023-05-24T13:26:44Z</dcterms:created>
  <dcterms:modified xsi:type="dcterms:W3CDTF">2023-05-24T13:30:40Z</dcterms:modified>
</cp:coreProperties>
</file>